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8"/>
  </p:notesMasterIdLst>
  <p:sldIdLst>
    <p:sldId id="257" r:id="rId3"/>
    <p:sldId id="256" r:id="rId4"/>
    <p:sldId id="265" r:id="rId5"/>
    <p:sldId id="262" r:id="rId6"/>
    <p:sldId id="263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gintė Zilinskaitė" initials="AZ" lastIdx="1" clrIdx="0">
    <p:extLst>
      <p:ext uri="{19B8F6BF-5375-455C-9EA6-DF929625EA0E}">
        <p15:presenceInfo xmlns:p15="http://schemas.microsoft.com/office/powerpoint/2012/main" userId="ed2775ccf277fb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15a6f1bd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15a6f1bd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715a6f1bd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715a6f1bd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6f24f07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6f24f07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2573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715a6f1b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1715a6f1b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715a6f1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715a6f1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469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 smtClean="0"/>
              <a:t>Veiklos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408013"/>
              </p:ext>
            </p:extLst>
          </p:nvPr>
        </p:nvGraphicFramePr>
        <p:xfrm>
          <a:off x="457200" y="1366112"/>
          <a:ext cx="803744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270">
                  <a:extLst>
                    <a:ext uri="{9D8B030D-6E8A-4147-A177-3AD203B41FA5}">
                      <a16:colId xmlns:a16="http://schemas.microsoft.com/office/drawing/2014/main" val="3612459734"/>
                    </a:ext>
                  </a:extLst>
                </a:gridCol>
                <a:gridCol w="3346173">
                  <a:extLst>
                    <a:ext uri="{9D8B030D-6E8A-4147-A177-3AD203B41FA5}">
                      <a16:colId xmlns:a16="http://schemas.microsoft.com/office/drawing/2014/main" val="2686002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Ji apsiperka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 Jis paima vaikus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872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Ji eina į namus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 Ji tvarkosi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80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Ji valgo priešpiečius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 Ji švarinasi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5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Ji ilsisi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 Ji skalbia drabužius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10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Jis rašo elektroninį laišką/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žaidžia kompiuterinius žaidimus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 Ji kalba telefonu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 Ji </a:t>
                      </a:r>
                      <a:r>
                        <a:rPr lang="en-GB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prižiūri</a:t>
                      </a:r>
                      <a:r>
                        <a:rPr lang="en-GB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vaikus</a:t>
                      </a:r>
                      <a:endParaRPr lang="en-GB" sz="2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6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 Ji daro namų darbus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2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21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 smtClean="0"/>
              <a:t>Veiklos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60480"/>
              </p:ext>
            </p:extLst>
          </p:nvPr>
        </p:nvGraphicFramePr>
        <p:xfrm>
          <a:off x="576469" y="1374581"/>
          <a:ext cx="811033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165">
                  <a:extLst>
                    <a:ext uri="{9D8B030D-6E8A-4147-A177-3AD203B41FA5}">
                      <a16:colId xmlns:a16="http://schemas.microsoft.com/office/drawing/2014/main" val="3621620379"/>
                    </a:ext>
                  </a:extLst>
                </a:gridCol>
                <a:gridCol w="4055165">
                  <a:extLst>
                    <a:ext uri="{9D8B030D-6E8A-4147-A177-3AD203B41FA5}">
                      <a16:colId xmlns:a16="http://schemas.microsoft.com/office/drawing/2014/main" val="4286777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 Ji gamina maistą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 Jie valgo vakarienę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 Ji skambina draugui/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siunčia SMS žinutę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2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 Ji plauna indus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 Jis klauso muzikos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5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 Ji skaito knygą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 Jis kalba su savo žmona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8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 Ji eina pasivaikščioti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 Jie žiūri televizorių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72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 Jis aplanko draugą/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 Ji eina į lovą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9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jis sulaukia svečių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 Ji </a:t>
                      </a:r>
                      <a:r>
                        <a:rPr lang="en-GB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miega</a:t>
                      </a:r>
                      <a:endParaRPr lang="en-GB" sz="2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1049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Laiko išsireiškimai</a:t>
            </a:r>
            <a:endParaRPr dirty="0"/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311700" y="1440873"/>
            <a:ext cx="8520600" cy="31280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7 valandą, be </a:t>
            </a:r>
            <a:r>
              <a:rPr lang="lt" dirty="0">
                <a:solidFill>
                  <a:schemeClr val="tx1"/>
                </a:solidFill>
              </a:rPr>
              <a:t>penkiolikos minučių šešios</a:t>
            </a:r>
            <a:r>
              <a:rPr lang="lt" dirty="0">
                <a:solidFill>
                  <a:srgbClr val="000000"/>
                </a:solidFill>
              </a:rPr>
              <a:t>, </a:t>
            </a:r>
            <a:r>
              <a:rPr lang="lt" dirty="0">
                <a:solidFill>
                  <a:schemeClr val="tx1"/>
                </a:solidFill>
              </a:rPr>
              <a:t>penkiolika minučių po šešių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ryte, vidurdienį </a:t>
            </a:r>
            <a:r>
              <a:rPr lang="lt" sz="2400" i="1" dirty="0" smtClean="0">
                <a:solidFill>
                  <a:srgbClr val="000000"/>
                </a:solidFill>
              </a:rPr>
              <a:t>(vid middagstid)</a:t>
            </a:r>
            <a:r>
              <a:rPr lang="lt" dirty="0" smtClean="0">
                <a:solidFill>
                  <a:srgbClr val="000000"/>
                </a:solidFill>
              </a:rPr>
              <a:t>, per </a:t>
            </a:r>
            <a:r>
              <a:rPr lang="lt" dirty="0">
                <a:solidFill>
                  <a:srgbClr val="000000"/>
                </a:solidFill>
              </a:rPr>
              <a:t>pietus, po pietų, vakare,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iš pradžių, po to, tada, paskui, vėliau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232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title"/>
          </p:nvPr>
        </p:nvSpPr>
        <p:spPr>
          <a:xfrm>
            <a:off x="731000" y="26198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" dirty="0"/>
              <a:t>O - </a:t>
            </a:r>
            <a:r>
              <a:rPr lang="lt" dirty="0" smtClean="0"/>
              <a:t>VERB </a:t>
            </a:r>
            <a:r>
              <a:rPr lang="lt" dirty="0"/>
              <a:t>+</a:t>
            </a:r>
            <a:r>
              <a:rPr lang="lt" dirty="0">
                <a:solidFill>
                  <a:srgbClr val="FF0000"/>
                </a:solidFill>
              </a:rPr>
              <a:t> -A, -I, -O</a:t>
            </a:r>
            <a:endParaRPr sz="44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lt" dirty="0"/>
              <a:t>Aš valg</a:t>
            </a:r>
            <a:r>
              <a:rPr lang="lt" dirty="0">
                <a:solidFill>
                  <a:srgbClr val="FF0000"/>
                </a:solidFill>
              </a:rPr>
              <a:t>au, </a:t>
            </a:r>
            <a:r>
              <a:rPr lang="lt" dirty="0">
                <a:solidFill>
                  <a:srgbClr val="000000"/>
                </a:solidFill>
              </a:rPr>
              <a:t>myl</a:t>
            </a:r>
            <a:r>
              <a:rPr lang="lt" dirty="0">
                <a:solidFill>
                  <a:srgbClr val="FF0000"/>
                </a:solidFill>
              </a:rPr>
              <a:t>iu, </a:t>
            </a:r>
            <a:r>
              <a:rPr lang="lt" dirty="0" smtClean="0">
                <a:solidFill>
                  <a:srgbClr val="000000"/>
                </a:solidFill>
              </a:rPr>
              <a:t>dirb</a:t>
            </a:r>
            <a:r>
              <a:rPr lang="lt" dirty="0" smtClean="0">
                <a:solidFill>
                  <a:srgbClr val="FF0000"/>
                </a:solidFill>
              </a:rPr>
              <a:t>u 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lt" dirty="0"/>
              <a:t>Tu valg</a:t>
            </a:r>
            <a:r>
              <a:rPr lang="lt" dirty="0">
                <a:solidFill>
                  <a:srgbClr val="FF0000"/>
                </a:solidFill>
              </a:rPr>
              <a:t>ai</a:t>
            </a:r>
            <a:r>
              <a:rPr lang="lt" dirty="0"/>
              <a:t>, myl</a:t>
            </a:r>
            <a:r>
              <a:rPr lang="lt" dirty="0">
                <a:solidFill>
                  <a:srgbClr val="FF0000"/>
                </a:solidFill>
              </a:rPr>
              <a:t>i, </a:t>
            </a:r>
            <a:r>
              <a:rPr lang="lt" dirty="0" smtClean="0">
                <a:solidFill>
                  <a:srgbClr val="000000"/>
                </a:solidFill>
              </a:rPr>
              <a:t>dirb</a:t>
            </a:r>
            <a:r>
              <a:rPr lang="lt" dirty="0" smtClean="0">
                <a:solidFill>
                  <a:srgbClr val="FF0000"/>
                </a:solidFill>
              </a:rPr>
              <a:t>i 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lt" dirty="0"/>
              <a:t>Jis, ji valg</a:t>
            </a:r>
            <a:r>
              <a:rPr lang="lt" dirty="0">
                <a:solidFill>
                  <a:srgbClr val="FF0000"/>
                </a:solidFill>
              </a:rPr>
              <a:t>o, </a:t>
            </a:r>
            <a:r>
              <a:rPr lang="lt" dirty="0">
                <a:solidFill>
                  <a:srgbClr val="000000"/>
                </a:solidFill>
              </a:rPr>
              <a:t>myl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 smtClean="0">
                <a:solidFill>
                  <a:srgbClr val="FF0000"/>
                </a:solidFill>
              </a:rPr>
              <a:t>, </a:t>
            </a:r>
            <a:r>
              <a:rPr lang="lt" dirty="0" smtClean="0">
                <a:solidFill>
                  <a:srgbClr val="000000"/>
                </a:solidFill>
              </a:rPr>
              <a:t>dirb</a:t>
            </a:r>
            <a:r>
              <a:rPr lang="lt" dirty="0" smtClean="0">
                <a:solidFill>
                  <a:srgbClr val="FF0000"/>
                </a:solidFill>
              </a:rPr>
              <a:t>a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lt" i="1" dirty="0">
                <a:solidFill>
                  <a:srgbClr val="000000"/>
                </a:solidFill>
              </a:rPr>
              <a:t>sak</a:t>
            </a:r>
            <a:r>
              <a:rPr lang="lt" i="1" dirty="0">
                <a:solidFill>
                  <a:srgbClr val="FF0000"/>
                </a:solidFill>
              </a:rPr>
              <a:t>o</a:t>
            </a:r>
            <a:r>
              <a:rPr lang="lt" i="1" dirty="0">
                <a:solidFill>
                  <a:srgbClr val="000000"/>
                </a:solidFill>
              </a:rPr>
              <a:t>, raš</a:t>
            </a:r>
            <a:r>
              <a:rPr lang="lt" i="1" dirty="0">
                <a:solidFill>
                  <a:srgbClr val="FF0000"/>
                </a:solidFill>
              </a:rPr>
              <a:t>o</a:t>
            </a:r>
            <a:r>
              <a:rPr lang="lt" i="1" dirty="0">
                <a:solidFill>
                  <a:srgbClr val="000000"/>
                </a:solidFill>
              </a:rPr>
              <a:t>, skait</a:t>
            </a:r>
            <a:r>
              <a:rPr lang="lt" i="1" dirty="0">
                <a:solidFill>
                  <a:srgbClr val="FF0000"/>
                </a:solidFill>
              </a:rPr>
              <a:t>o</a:t>
            </a:r>
            <a:r>
              <a:rPr lang="lt" i="1" dirty="0">
                <a:solidFill>
                  <a:srgbClr val="000000"/>
                </a:solidFill>
              </a:rPr>
              <a:t>, vaikšt</a:t>
            </a:r>
            <a:r>
              <a:rPr lang="lt" i="1" dirty="0">
                <a:solidFill>
                  <a:srgbClr val="FF0000"/>
                </a:solidFill>
              </a:rPr>
              <a:t>o</a:t>
            </a:r>
            <a:r>
              <a:rPr lang="lt" i="1" dirty="0">
                <a:solidFill>
                  <a:srgbClr val="000000"/>
                </a:solidFill>
              </a:rPr>
              <a:t>, rūk</a:t>
            </a:r>
            <a:r>
              <a:rPr lang="lt" i="1" dirty="0">
                <a:solidFill>
                  <a:srgbClr val="FF0000"/>
                </a:solidFill>
              </a:rPr>
              <a:t>o</a:t>
            </a:r>
            <a:r>
              <a:rPr lang="lt" i="1" dirty="0">
                <a:solidFill>
                  <a:srgbClr val="000000"/>
                </a:solidFill>
              </a:rPr>
              <a:t>, klaus</a:t>
            </a:r>
            <a:r>
              <a:rPr lang="lt" i="1" dirty="0">
                <a:solidFill>
                  <a:srgbClr val="FF0000"/>
                </a:solidFill>
              </a:rPr>
              <a:t>o</a:t>
            </a:r>
            <a:r>
              <a:rPr lang="lt" i="1" dirty="0">
                <a:solidFill>
                  <a:srgbClr val="000000"/>
                </a:solidFill>
              </a:rPr>
              <a:t> </a:t>
            </a:r>
            <a:endParaRPr i="1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800" i="1" dirty="0" smtClean="0">
                <a:solidFill>
                  <a:srgbClr val="000000"/>
                </a:solidFill>
              </a:rPr>
              <a:t>  </a:t>
            </a:r>
            <a:r>
              <a:rPr lang="en-GB" sz="1800" i="1" dirty="0" err="1" smtClean="0">
                <a:solidFill>
                  <a:srgbClr val="000000"/>
                </a:solidFill>
              </a:rPr>
              <a:t>sä</a:t>
            </a:r>
            <a:r>
              <a:rPr lang="lt" sz="1800" i="1" dirty="0" smtClean="0">
                <a:solidFill>
                  <a:srgbClr val="000000"/>
                </a:solidFill>
              </a:rPr>
              <a:t>ger</a:t>
            </a:r>
            <a:r>
              <a:rPr lang="lt" sz="1800" i="1" dirty="0">
                <a:solidFill>
                  <a:srgbClr val="000000"/>
                </a:solidFill>
              </a:rPr>
              <a:t>,      </a:t>
            </a:r>
            <a:r>
              <a:rPr lang="lt" sz="1800" i="1" dirty="0" smtClean="0">
                <a:solidFill>
                  <a:srgbClr val="000000"/>
                </a:solidFill>
              </a:rPr>
              <a:t>skriver</a:t>
            </a:r>
            <a:r>
              <a:rPr lang="lt" sz="1800" i="1" dirty="0">
                <a:solidFill>
                  <a:srgbClr val="000000"/>
                </a:solidFill>
              </a:rPr>
              <a:t>,        </a:t>
            </a:r>
            <a:r>
              <a:rPr lang="lt" sz="1800" i="1" dirty="0" smtClean="0">
                <a:solidFill>
                  <a:srgbClr val="000000"/>
                </a:solidFill>
              </a:rPr>
              <a:t>l</a:t>
            </a:r>
            <a:r>
              <a:rPr lang="sv-SE" sz="1800" i="1" dirty="0" smtClean="0">
                <a:solidFill>
                  <a:srgbClr val="000000"/>
                </a:solidFill>
              </a:rPr>
              <a:t>ä</a:t>
            </a:r>
            <a:r>
              <a:rPr lang="lt" sz="1800" i="1" dirty="0" smtClean="0">
                <a:solidFill>
                  <a:srgbClr val="000000"/>
                </a:solidFill>
              </a:rPr>
              <a:t>ser</a:t>
            </a:r>
            <a:r>
              <a:rPr lang="lt" sz="1800" i="1" dirty="0">
                <a:solidFill>
                  <a:srgbClr val="000000"/>
                </a:solidFill>
              </a:rPr>
              <a:t>,         </a:t>
            </a:r>
            <a:r>
              <a:rPr lang="sv-SE" sz="1800" i="1" dirty="0" smtClean="0">
                <a:solidFill>
                  <a:srgbClr val="000000"/>
                </a:solidFill>
              </a:rPr>
              <a:t>promenerar</a:t>
            </a:r>
            <a:r>
              <a:rPr lang="lt" sz="1800" i="1" dirty="0" smtClean="0">
                <a:solidFill>
                  <a:srgbClr val="000000"/>
                </a:solidFill>
              </a:rPr>
              <a:t>,      r</a:t>
            </a:r>
            <a:r>
              <a:rPr lang="sv-SE" sz="1800" i="1" dirty="0" smtClean="0">
                <a:solidFill>
                  <a:srgbClr val="000000"/>
                </a:solidFill>
              </a:rPr>
              <a:t>ök</a:t>
            </a:r>
            <a:r>
              <a:rPr lang="lt" sz="1800" i="1" dirty="0" smtClean="0">
                <a:solidFill>
                  <a:srgbClr val="000000"/>
                </a:solidFill>
              </a:rPr>
              <a:t>er</a:t>
            </a:r>
            <a:r>
              <a:rPr lang="lt" sz="1800" i="1" dirty="0">
                <a:solidFill>
                  <a:srgbClr val="000000"/>
                </a:solidFill>
              </a:rPr>
              <a:t>,        </a:t>
            </a:r>
            <a:r>
              <a:rPr lang="sv-SE" sz="1800" i="1" dirty="0" smtClean="0">
                <a:solidFill>
                  <a:srgbClr val="000000"/>
                </a:solidFill>
              </a:rPr>
              <a:t> lyssnar</a:t>
            </a:r>
            <a:endParaRPr sz="1800" i="1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sv-SE" sz="2400" dirty="0" smtClean="0">
                <a:solidFill>
                  <a:srgbClr val="000000"/>
                </a:solidFill>
              </a:rPr>
              <a:t>Vad</a:t>
            </a:r>
            <a:r>
              <a:rPr lang="lt" sz="2400" dirty="0" smtClean="0">
                <a:solidFill>
                  <a:srgbClr val="000000"/>
                </a:solidFill>
              </a:rPr>
              <a:t> </a:t>
            </a:r>
            <a:r>
              <a:rPr lang="lt" sz="2400" dirty="0">
                <a:solidFill>
                  <a:srgbClr val="000000"/>
                </a:solidFill>
              </a:rPr>
              <a:t>betyder? tyl</a:t>
            </a:r>
            <a:r>
              <a:rPr lang="lt" sz="2400" dirty="0">
                <a:solidFill>
                  <a:srgbClr val="FF0000"/>
                </a:solidFill>
              </a:rPr>
              <a:t>i</a:t>
            </a:r>
            <a:r>
              <a:rPr lang="lt" sz="2400" dirty="0">
                <a:solidFill>
                  <a:srgbClr val="000000"/>
                </a:solidFill>
              </a:rPr>
              <a:t>, žiūr</a:t>
            </a:r>
            <a:r>
              <a:rPr lang="lt" sz="2400" dirty="0">
                <a:solidFill>
                  <a:srgbClr val="FF0000"/>
                </a:solidFill>
              </a:rPr>
              <a:t>i</a:t>
            </a:r>
            <a:r>
              <a:rPr lang="lt" sz="2400" dirty="0">
                <a:solidFill>
                  <a:srgbClr val="000000"/>
                </a:solidFill>
              </a:rPr>
              <a:t>, tur</a:t>
            </a:r>
            <a:r>
              <a:rPr lang="lt" sz="2400" dirty="0">
                <a:solidFill>
                  <a:srgbClr val="FF0000"/>
                </a:solidFill>
              </a:rPr>
              <a:t>i</a:t>
            </a:r>
            <a:r>
              <a:rPr lang="lt" sz="2400" dirty="0">
                <a:solidFill>
                  <a:srgbClr val="000000"/>
                </a:solidFill>
              </a:rPr>
              <a:t>, dirb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r>
              <a:rPr lang="lt" sz="2400" dirty="0">
                <a:solidFill>
                  <a:srgbClr val="000000"/>
                </a:solidFill>
              </a:rPr>
              <a:t>, šnek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r>
              <a:rPr lang="lt" sz="2400" dirty="0">
                <a:solidFill>
                  <a:srgbClr val="000000"/>
                </a:solidFill>
              </a:rPr>
              <a:t>, perk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endParaRPr sz="2400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lt" sz="2400" dirty="0" smtClean="0">
                <a:solidFill>
                  <a:srgbClr val="000000"/>
                </a:solidFill>
              </a:rPr>
              <a:t>B</a:t>
            </a:r>
            <a:r>
              <a:rPr lang="sv-SE" sz="2400" dirty="0" smtClean="0">
                <a:solidFill>
                  <a:srgbClr val="000000"/>
                </a:solidFill>
              </a:rPr>
              <a:t>ö</a:t>
            </a:r>
            <a:r>
              <a:rPr lang="lt" sz="2400" dirty="0" smtClean="0">
                <a:solidFill>
                  <a:srgbClr val="000000"/>
                </a:solidFill>
              </a:rPr>
              <a:t>j verben </a:t>
            </a:r>
            <a:r>
              <a:rPr lang="lt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↗</a:t>
            </a:r>
            <a:endParaRPr sz="2400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 smtClean="0"/>
              <a:t>Verb </a:t>
            </a:r>
            <a:r>
              <a:rPr lang="lt" dirty="0"/>
              <a:t>i </a:t>
            </a:r>
            <a:r>
              <a:rPr lang="lt" dirty="0" smtClean="0"/>
              <a:t>plural</a:t>
            </a:r>
            <a:endParaRPr dirty="0"/>
          </a:p>
        </p:txBody>
      </p:sp>
      <p:sp>
        <p:nvSpPr>
          <p:cNvPr id="172" name="Google Shape;172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                      </a:t>
            </a:r>
            <a:r>
              <a:rPr lang="lt" b="1" dirty="0" smtClean="0">
                <a:solidFill>
                  <a:srgbClr val="000000"/>
                </a:solidFill>
              </a:rPr>
              <a:t>O-verb                 A-verb             I-verb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Mes                sak</a:t>
            </a:r>
            <a:r>
              <a:rPr lang="lt" dirty="0">
                <a:solidFill>
                  <a:srgbClr val="FF0000"/>
                </a:solidFill>
              </a:rPr>
              <a:t>ome,</a:t>
            </a:r>
            <a:r>
              <a:rPr lang="lt" dirty="0">
                <a:solidFill>
                  <a:srgbClr val="000000"/>
                </a:solidFill>
              </a:rPr>
              <a:t>             verd</a:t>
            </a:r>
            <a:r>
              <a:rPr lang="lt" dirty="0">
                <a:solidFill>
                  <a:srgbClr val="FF0000"/>
                </a:solidFill>
              </a:rPr>
              <a:t>ame</a:t>
            </a:r>
            <a:r>
              <a:rPr lang="lt" dirty="0">
                <a:solidFill>
                  <a:srgbClr val="000000"/>
                </a:solidFill>
              </a:rPr>
              <a:t>           myl</a:t>
            </a:r>
            <a:r>
              <a:rPr lang="lt" dirty="0">
                <a:solidFill>
                  <a:srgbClr val="FF0000"/>
                </a:solidFill>
              </a:rPr>
              <a:t>ime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Jūs                 sak</a:t>
            </a:r>
            <a:r>
              <a:rPr lang="lt" dirty="0">
                <a:solidFill>
                  <a:srgbClr val="FF0000"/>
                </a:solidFill>
              </a:rPr>
              <a:t>ote</a:t>
            </a:r>
            <a:r>
              <a:rPr lang="lt" dirty="0">
                <a:solidFill>
                  <a:srgbClr val="000000"/>
                </a:solidFill>
              </a:rPr>
              <a:t>,                verd</a:t>
            </a:r>
            <a:r>
              <a:rPr lang="lt" dirty="0">
                <a:solidFill>
                  <a:srgbClr val="FF0000"/>
                </a:solidFill>
              </a:rPr>
              <a:t>ate</a:t>
            </a:r>
            <a:r>
              <a:rPr lang="lt" dirty="0">
                <a:solidFill>
                  <a:srgbClr val="000000"/>
                </a:solidFill>
              </a:rPr>
              <a:t>             myl</a:t>
            </a:r>
            <a:r>
              <a:rPr lang="lt" dirty="0">
                <a:solidFill>
                  <a:srgbClr val="FF0000"/>
                </a:solidFill>
              </a:rPr>
              <a:t>ite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Jie, jos            sak</a:t>
            </a:r>
            <a:r>
              <a:rPr lang="lt" dirty="0">
                <a:solidFill>
                  <a:srgbClr val="FF0000"/>
                </a:solidFill>
              </a:rPr>
              <a:t>o </a:t>
            </a:r>
            <a:r>
              <a:rPr lang="lt" dirty="0">
                <a:solidFill>
                  <a:srgbClr val="000000"/>
                </a:solidFill>
              </a:rPr>
              <a:t>                    verd</a:t>
            </a:r>
            <a:r>
              <a:rPr lang="lt" dirty="0">
                <a:solidFill>
                  <a:srgbClr val="FF0000"/>
                </a:solidFill>
              </a:rPr>
              <a:t>a</a:t>
            </a:r>
            <a:r>
              <a:rPr lang="lt" dirty="0">
                <a:solidFill>
                  <a:srgbClr val="000000"/>
                </a:solidFill>
              </a:rPr>
              <a:t>                myl</a:t>
            </a:r>
            <a:r>
              <a:rPr lang="lt" dirty="0">
                <a:solidFill>
                  <a:srgbClr val="FF0000"/>
                </a:solidFill>
              </a:rPr>
              <a:t>i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280</Words>
  <Application>Microsoft Office PowerPoint</Application>
  <PresentationFormat>On-screen Show (16:9)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Simple Light</vt:lpstr>
      <vt:lpstr>Office Theme</vt:lpstr>
      <vt:lpstr>Veiklos</vt:lpstr>
      <vt:lpstr>Veiklos</vt:lpstr>
      <vt:lpstr>Laiko išsireiškimai</vt:lpstr>
      <vt:lpstr>O - VERB + -A, -I, -O</vt:lpstr>
      <vt:lpstr>Verb i plural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Veiklos</dc:title>
  <dc:creator>Algintė Zilinskaitė</dc:creator>
  <cp:lastModifiedBy>Algintė Zilinskaitė</cp:lastModifiedBy>
  <cp:revision>18</cp:revision>
  <dcterms:modified xsi:type="dcterms:W3CDTF">2021-04-27T20:19:42Z</dcterms:modified>
</cp:coreProperties>
</file>