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7" r:id="rId3"/>
    <p:sldId id="262" r:id="rId4"/>
    <p:sldId id="263" r:id="rId5"/>
    <p:sldId id="264" r:id="rId6"/>
    <p:sldId id="261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B1DE-2607-4829-B3E3-14C0A1D6E04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940AC-615A-41B3-B300-B99D5763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4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a2d856a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a2d856ab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a2d856ab2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a2d856ab2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a29f5fd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a29f5fd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a29f5fd1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a29f5fd1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a29f5fd13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a29f5fd13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b620707e1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b620707e1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2DC0-AD52-49C7-A357-0E79009B0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51FC0-2DDC-4D6C-BA3D-DD91F60B7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EF65F-60C1-4246-B67D-475735FC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B110D-8690-4886-B6CE-489C82643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BA8C9-54F5-4A29-A5C1-82E8409E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B1CD7-B967-4D06-B6E0-11F101419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E60B7-2980-491C-8139-05920CA77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198A8-C4CF-439D-B91D-D22CD304C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D0FA5-9696-41FE-914D-7670EA67D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D2433-ECF6-4A7C-8966-0C9143D8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8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7E023-7E0E-42F6-BF41-A367B0C25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8ED04-D029-48B6-B6C5-DE1278A95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960E0-9E05-40B0-BBC0-B63605F1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72D6F-9114-4F5A-83B6-1926D87F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235A-E1E8-434C-AB50-B527D91A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29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t" smtClean="0"/>
              <a:pPr/>
              <a:t>‹#›</a:t>
            </a:fld>
            <a:endParaRPr lang="lt"/>
          </a:p>
        </p:txBody>
      </p:sp>
    </p:spTree>
    <p:extLst>
      <p:ext uri="{BB962C8B-B14F-4D97-AF65-F5344CB8AC3E}">
        <p14:creationId xmlns:p14="http://schemas.microsoft.com/office/powerpoint/2010/main" val="14763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AD8D-48B6-43C8-969C-6944AD036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EF366-F69C-4D02-BEDB-2BEC427BC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A3267-8A7A-4E48-A260-60CCA1AF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C9BC6-9912-4C95-880C-709ACC63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6218-55E2-46D5-9E18-CB1E7300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3A3-994B-4900-A106-BE217DF1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316F0-174E-4D92-A0A8-EC90DC8C0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C2249-A7DC-4D6D-A1FE-873BD56B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FE53-AB6F-4221-A18C-20B0C158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6B0F0-5430-4337-86EB-7F7F3DEE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0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5AA8-2F4B-4985-AC44-A7012896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1488B-FB29-4975-9CA2-32C9742A3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E517A-9F0B-4B08-A839-AE88F481C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D896C-9448-42E9-8FA7-1C5C42C0F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E2166-44DF-4E02-A86F-B86B371D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CB5E7-6A33-47A6-9E0C-5591B5FB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3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A35FA-8B58-46D0-9A63-4CDEB581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7AC4C-A158-484E-9E5D-DE09F57BD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5BF79-741A-4152-B6D2-18A61FD99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24B17-22D6-4282-A15B-558E6D120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E87D3-08FD-489F-B5B0-43CC0A4A5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89F4AB-E0EF-4369-A892-FB7B52AF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A3514F-BB12-45DC-A38A-82B1BA46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5F076C-566E-4103-B4C0-5C46B4CF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6C662-F345-4930-BAC3-2A5F7A6EB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1E3F8B-3F40-4BB6-8E0C-3111FD36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2D2E5-FFFB-44CE-B8F9-CEE48594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8D7A5E-7C9A-4CC0-A227-37E07718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2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824F9-2A2B-4F78-8431-697EAF188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713E8-8C25-486B-A713-D4E359EE6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FDA77-1FC7-431D-A55B-FED0632A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9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8AAE-D94A-4A64-9FDA-3D6FBD8AE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3B1A4-A497-4F4F-ABEA-2666DFFF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E4961-D493-4866-B73F-3D3BB8C9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9101B-68A4-4235-B133-9B68D48E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86D6A-EC3E-4F9A-9871-781D637C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793BD-9FF2-4C86-A814-FE388B10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3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4752-78E3-4042-B6A7-9D9E6B412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278FC-4281-4AAB-9140-4922788DF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FC618-7DB0-445C-B98B-5D08A1CE5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45BAE-08BB-4716-9CAF-794C3E2FC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B31E1-EE6D-4713-848D-881B9404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4A4B4-6AEF-434B-8C7D-D5E255E0B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19F3EF-CEC4-469E-9251-0C18EFBC8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C6B78-C159-4396-9E29-6BE3DE898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B4013-EEA5-408D-A2F5-8E52AC52A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F0545-046B-4864-8FE9-91EE6C14BAD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AE2C9-59D7-49FC-B3C0-7C1BA013A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9C8D3-3CDE-49C2-8AEA-6C702B74C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F9B9-D8C3-4CDE-B448-08D6BA3D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0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lt" sz="4800" dirty="0">
                <a:latin typeface="Arial" panose="020B0604020202020204" pitchFamily="34" charset="0"/>
                <a:cs typeface="Arial" panose="020B0604020202020204" pitchFamily="34" charset="0"/>
              </a:rPr>
              <a:t>Anekdotai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52396" indent="0">
              <a:buClr>
                <a:srgbClr val="000000"/>
              </a:buClr>
              <a:buNone/>
            </a:pPr>
            <a:r>
              <a:rPr lang="sv-SE" sz="2400" dirty="0">
                <a:solidFill>
                  <a:srgbClr val="000000"/>
                </a:solidFill>
              </a:rPr>
              <a:t>1. </a:t>
            </a:r>
            <a:r>
              <a:rPr lang="lt" sz="2400" dirty="0">
                <a:solidFill>
                  <a:srgbClr val="000000"/>
                </a:solidFill>
              </a:rPr>
              <a:t>-</a:t>
            </a:r>
            <a:r>
              <a:rPr lang="sv-SE" sz="2400" dirty="0">
                <a:solidFill>
                  <a:srgbClr val="000000"/>
                </a:solidFill>
              </a:rPr>
              <a:t> </a:t>
            </a:r>
            <a:r>
              <a:rPr lang="lt" sz="2400" dirty="0">
                <a:solidFill>
                  <a:srgbClr val="000000"/>
                </a:solidFill>
              </a:rPr>
              <a:t>Šeši </a:t>
            </a:r>
            <a:r>
              <a:rPr lang="lt" sz="2400" dirty="0"/>
              <a:t>ir</a:t>
            </a:r>
            <a:r>
              <a:rPr lang="lt" sz="2400" dirty="0">
                <a:solidFill>
                  <a:srgbClr val="000000"/>
                </a:solidFill>
              </a:rPr>
              <a:t> šeši visuomet bus dvylika, - sako mokytoja.</a:t>
            </a:r>
            <a:endParaRPr sz="2400" dirty="0">
              <a:solidFill>
                <a:srgbClr val="000000"/>
              </a:solidFill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sz="2400" dirty="0">
                <a:solidFill>
                  <a:srgbClr val="000000"/>
                </a:solidFill>
              </a:rPr>
              <a:t>- Ne visuomet. Jei prie šešių parašysi šešis, tai bus ne dvylika, o šešiasdešimt šeši.</a:t>
            </a:r>
            <a:endParaRPr sz="2400" dirty="0">
              <a:solidFill>
                <a:srgbClr val="000000"/>
              </a:solidFill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sv-SE" sz="2400" dirty="0">
                <a:solidFill>
                  <a:srgbClr val="000000"/>
                </a:solidFill>
              </a:rPr>
              <a:t>  2</a:t>
            </a:r>
            <a:r>
              <a:rPr lang="lt" sz="2400" dirty="0">
                <a:solidFill>
                  <a:srgbClr val="000000"/>
                </a:solidFill>
              </a:rPr>
              <a:t>.  </a:t>
            </a:r>
            <a:r>
              <a:rPr lang="sv-SE" sz="2400" dirty="0">
                <a:solidFill>
                  <a:srgbClr val="000000"/>
                </a:solidFill>
              </a:rPr>
              <a:t>- </a:t>
            </a:r>
            <a:r>
              <a:rPr lang="lt" sz="2400" dirty="0">
                <a:solidFill>
                  <a:srgbClr val="000000"/>
                </a:solidFill>
              </a:rPr>
              <a:t>Aš gi tau ,Linute,  sakiau, kad žiūrėtum, </a:t>
            </a:r>
            <a:r>
              <a:rPr lang="lt" sz="2400" dirty="0"/>
              <a:t>kada</a:t>
            </a:r>
            <a:r>
              <a:rPr lang="lt" sz="2400" dirty="0">
                <a:solidFill>
                  <a:srgbClr val="FF0000"/>
                </a:solidFill>
              </a:rPr>
              <a:t> </a:t>
            </a:r>
            <a:r>
              <a:rPr lang="lt" sz="2400" dirty="0">
                <a:solidFill>
                  <a:srgbClr val="000000"/>
                </a:solidFill>
              </a:rPr>
              <a:t>pienas pradės bėgti.</a:t>
            </a:r>
            <a:endParaRPr sz="2400" dirty="0">
              <a:solidFill>
                <a:srgbClr val="000000"/>
              </a:solidFill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sz="2400" dirty="0">
                <a:solidFill>
                  <a:srgbClr val="000000"/>
                </a:solidFill>
              </a:rPr>
              <a:t>- Žiūrėjau, mamyte, </a:t>
            </a:r>
            <a:r>
              <a:rPr lang="lt" sz="2400" dirty="0"/>
              <a:t>jis</a:t>
            </a:r>
            <a:r>
              <a:rPr lang="lt" sz="2400" dirty="0">
                <a:solidFill>
                  <a:srgbClr val="000000"/>
                </a:solidFill>
              </a:rPr>
              <a:t> pradėjo bėgti lygiai devintą valandą.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lt" sz="2400" dirty="0">
                <a:latin typeface="Arial" panose="020B0604020202020204" pitchFamily="34" charset="0"/>
                <a:cs typeface="Arial" panose="020B0604020202020204" pitchFamily="34" charset="0"/>
              </a:rPr>
              <a:t>3. -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 </a:t>
            </a:r>
            <a:r>
              <a:rPr lang="lt" sz="2400" dirty="0">
                <a:latin typeface="Arial" panose="020B0604020202020204" pitchFamily="34" charset="0"/>
                <a:cs typeface="Arial" panose="020B0604020202020204" pitchFamily="34" charset="0"/>
              </a:rPr>
              <a:t>toliau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nuo mūsų </a:t>
            </a:r>
            <a:r>
              <a:rPr lang="lt" sz="2400" dirty="0">
                <a:latin typeface="Arial" panose="020B0604020202020204" pitchFamily="34" charset="0"/>
                <a:cs typeface="Arial" panose="020B0604020202020204" pitchFamily="34" charset="0"/>
              </a:rPr>
              <a:t>Mėnulis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Afrika? 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v-S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Afrika.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v-S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kodėl?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v-S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Todėl, kad Mėnulį mes kartais matome, o Afrikos niekada.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lt" b="1" dirty="0">
                <a:latin typeface="Arial" panose="020B0604020202020204" pitchFamily="34" charset="0"/>
                <a:cs typeface="Arial" panose="020B0604020202020204" pitchFamily="34" charset="0"/>
              </a:rPr>
              <a:t>O- verb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lt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I           II             III                               I               II                III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Aš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ėjau,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iavau</a:t>
            </a: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Mes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ėjome,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iavome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ėjai,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iavai</a:t>
            </a: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Jūs  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ėjote,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iavote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Jis, ji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iavo</a:t>
            </a: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Jie, jos 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iavo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raš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-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raši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žiūr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žiūr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-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lt" sz="4800" dirty="0">
                <a:latin typeface="Arial" panose="020B0604020202020204" pitchFamily="34" charset="0"/>
                <a:cs typeface="Arial" panose="020B0604020202020204" pitchFamily="34" charset="0"/>
              </a:rPr>
              <a:t>Ė-verb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lt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D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lang="lt" sz="2400" dirty="0"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Aš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iau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Mes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ėme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Jūs 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ėte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Jis, ji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Jie, jos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endParaRPr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valg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valg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skalb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skalb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lt" sz="4800" b="1" dirty="0">
                <a:latin typeface="Arial" panose="020B0604020202020204" pitchFamily="34" charset="0"/>
                <a:cs typeface="Arial" panose="020B0604020202020204" pitchFamily="34" charset="0"/>
              </a:rPr>
              <a:t>Verb</a:t>
            </a:r>
            <a: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lt" sz="4800" b="1" dirty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91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valg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valg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äter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</a:t>
            </a:r>
            <a:r>
              <a:rPr lang="sv-SE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gamin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gamin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lagar mat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prižiūr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prižiūr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ėjo,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val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val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rens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ar</a:t>
            </a:r>
            <a:r>
              <a:rPr lang="lt" sz="1867" dirty="0">
                <a:solidFill>
                  <a:srgbClr val="45818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bėg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bėg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, </a:t>
            </a:r>
            <a:r>
              <a:rPr lang="lt-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springer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žiūr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žiūr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ėjo,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tittar</a:t>
            </a:r>
            <a:endParaRPr sz="1867" dirty="0">
              <a:solidFill>
                <a:srgbClr val="38761D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skait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skait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l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ä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ser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</a:t>
            </a:r>
            <a:r>
              <a:rPr lang="sv-SE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apreng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ia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apreng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tar på sig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tur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tur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ėjo,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har  </a:t>
            </a:r>
            <a:endParaRPr sz="1867" dirty="0">
              <a:solidFill>
                <a:srgbClr val="38761D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dar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dar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g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ö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žaidži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žaid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spelar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myl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myl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ėjo,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ä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lsk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                      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aplank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aplank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 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bes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ök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er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pažadin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pažadin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vaknar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važi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uoja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važi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avo,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kör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raš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raš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skriver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perk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pirk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öper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</a:t>
            </a:r>
            <a:r>
              <a:rPr lang="lt" sz="1867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plauna - plovė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tvättar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tvark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tvark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endParaRPr lang="sv-SE"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siurbi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siurb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dammsugger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skalbi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skalb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tvättar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verd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vir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kokar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geri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gėr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 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dri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ker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787665-4A70-48F3-9CEC-E33CED5C470B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21B2AE-0D38-47BF-BDEA-0AAA102ED205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lt"/>
              <a:t>Rūbai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78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-304792" algn="just">
              <a:buNone/>
            </a:pPr>
            <a:r>
              <a:rPr lang="lt" dirty="0">
                <a:solidFill>
                  <a:schemeClr val="dk1"/>
                </a:solidFill>
              </a:rPr>
              <a:t> </a:t>
            </a:r>
            <a:r>
              <a:rPr lang="lt" sz="2400" dirty="0">
                <a:solidFill>
                  <a:schemeClr val="dk1"/>
                </a:solidFill>
              </a:rPr>
              <a:t>1.Kelnaitės - </a:t>
            </a:r>
            <a:r>
              <a:rPr lang="sv-SE" sz="2400" dirty="0">
                <a:solidFill>
                  <a:schemeClr val="dk1"/>
                </a:solidFill>
              </a:rPr>
              <a:t>...........</a:t>
            </a:r>
            <a:r>
              <a:rPr lang="lt" sz="2400" dirty="0">
                <a:solidFill>
                  <a:schemeClr val="dk1"/>
                </a:solidFill>
              </a:rPr>
              <a:t>2.Apatiniai marškiniai -</a:t>
            </a:r>
            <a:r>
              <a:rPr lang="sv-SE" sz="2400" dirty="0">
                <a:solidFill>
                  <a:schemeClr val="dk1"/>
                </a:solidFill>
              </a:rPr>
              <a:t> ................</a:t>
            </a:r>
            <a:endParaRPr sz="2400" dirty="0">
              <a:solidFill>
                <a:schemeClr val="dk1"/>
              </a:solidFill>
            </a:endParaRPr>
          </a:p>
          <a:p>
            <a:pPr marL="0" indent="-304792" algn="just">
              <a:buNone/>
            </a:pPr>
            <a:r>
              <a:rPr lang="lt" sz="2400" dirty="0">
                <a:solidFill>
                  <a:schemeClr val="dk1"/>
                </a:solidFill>
              </a:rPr>
              <a:t> 3. Liemenėlė - </a:t>
            </a:r>
            <a:r>
              <a:rPr lang="sv-SE" sz="2400" dirty="0">
                <a:solidFill>
                  <a:schemeClr val="dk1"/>
                </a:solidFill>
              </a:rPr>
              <a:t>...............</a:t>
            </a:r>
            <a:r>
              <a:rPr lang="lt" sz="2400" dirty="0">
                <a:solidFill>
                  <a:schemeClr val="dk1"/>
                </a:solidFill>
              </a:rPr>
              <a:t>   4. Suknelė - </a:t>
            </a:r>
            <a:r>
              <a:rPr lang="sv-SE" sz="2400" dirty="0">
                <a:solidFill>
                  <a:schemeClr val="dk1"/>
                </a:solidFill>
              </a:rPr>
              <a:t>...............</a:t>
            </a:r>
            <a:r>
              <a:rPr lang="lt" sz="2400" dirty="0">
                <a:solidFill>
                  <a:schemeClr val="dk1"/>
                </a:solidFill>
              </a:rPr>
              <a:t>5.  Sijonas -</a:t>
            </a:r>
            <a:r>
              <a:rPr lang="sv-SE" sz="2400" dirty="0">
                <a:solidFill>
                  <a:schemeClr val="dk1"/>
                </a:solidFill>
              </a:rPr>
              <a:t> .............</a:t>
            </a:r>
            <a:r>
              <a:rPr lang="lt" sz="2400" dirty="0">
                <a:solidFill>
                  <a:schemeClr val="dk1"/>
                </a:solidFill>
              </a:rPr>
              <a:t> 6.Marškinėliai  -</a:t>
            </a:r>
            <a:r>
              <a:rPr lang="sv-SE" sz="2400" dirty="0">
                <a:solidFill>
                  <a:schemeClr val="dk1"/>
                </a:solidFill>
              </a:rPr>
              <a:t> ..............</a:t>
            </a:r>
            <a:r>
              <a:rPr lang="lt" sz="2400" dirty="0">
                <a:solidFill>
                  <a:schemeClr val="dk1"/>
                </a:solidFill>
              </a:rPr>
              <a:t> 7. Palaidinė, džemperis, megztukas - </a:t>
            </a:r>
            <a:r>
              <a:rPr lang="sv-SE" sz="2400" dirty="0">
                <a:solidFill>
                  <a:schemeClr val="dk1"/>
                </a:solidFill>
              </a:rPr>
              <a:t>............. </a:t>
            </a:r>
            <a:r>
              <a:rPr lang="lt" sz="2400" dirty="0">
                <a:solidFill>
                  <a:schemeClr val="dk1"/>
                </a:solidFill>
              </a:rPr>
              <a:t>8.Megztinis - </a:t>
            </a:r>
            <a:r>
              <a:rPr lang="sv-SE" sz="2400" dirty="0">
                <a:solidFill>
                  <a:schemeClr val="dk1"/>
                </a:solidFill>
              </a:rPr>
              <a:t>............. </a:t>
            </a:r>
            <a:r>
              <a:rPr lang="lt" sz="2400" dirty="0">
                <a:solidFill>
                  <a:schemeClr val="dk1"/>
                </a:solidFill>
              </a:rPr>
              <a:t>9. Marškiniai - </a:t>
            </a:r>
            <a:r>
              <a:rPr lang="sv-SE" sz="2400" dirty="0">
                <a:solidFill>
                  <a:schemeClr val="dk1"/>
                </a:solidFill>
              </a:rPr>
              <a:t>................</a:t>
            </a:r>
            <a:r>
              <a:rPr lang="lt" sz="2400" dirty="0">
                <a:solidFill>
                  <a:schemeClr val="dk1"/>
                </a:solidFill>
              </a:rPr>
              <a:t>10. Kelnės - </a:t>
            </a:r>
            <a:r>
              <a:rPr lang="sv-SE" sz="2400" dirty="0">
                <a:solidFill>
                  <a:schemeClr val="dk1"/>
                </a:solidFill>
              </a:rPr>
              <a:t>.............. </a:t>
            </a:r>
            <a:r>
              <a:rPr lang="lt" sz="2400" dirty="0">
                <a:solidFill>
                  <a:schemeClr val="dk1"/>
                </a:solidFill>
              </a:rPr>
              <a:t>11. Šortai -</a:t>
            </a:r>
            <a:r>
              <a:rPr lang="sv-SE" sz="2400" dirty="0">
                <a:solidFill>
                  <a:schemeClr val="dk1"/>
                </a:solidFill>
              </a:rPr>
              <a:t> ..............</a:t>
            </a:r>
            <a:endParaRPr sz="2400" dirty="0">
              <a:solidFill>
                <a:schemeClr val="dk1"/>
              </a:solidFill>
            </a:endParaRPr>
          </a:p>
          <a:p>
            <a:pPr marL="0" indent="-304792" algn="just">
              <a:buNone/>
            </a:pPr>
            <a:r>
              <a:rPr lang="lt" sz="2400" dirty="0">
                <a:solidFill>
                  <a:schemeClr val="dk1"/>
                </a:solidFill>
              </a:rPr>
              <a:t> 12.Kojinės - </a:t>
            </a:r>
            <a:r>
              <a:rPr lang="sv-SE" sz="2400" dirty="0">
                <a:solidFill>
                  <a:schemeClr val="dk1"/>
                </a:solidFill>
              </a:rPr>
              <a:t>.................... </a:t>
            </a:r>
            <a:r>
              <a:rPr lang="lt" sz="2400" dirty="0">
                <a:solidFill>
                  <a:schemeClr val="dk1"/>
                </a:solidFill>
              </a:rPr>
              <a:t>13. Diržas - </a:t>
            </a:r>
            <a:r>
              <a:rPr lang="sv-SE" sz="2400" dirty="0">
                <a:solidFill>
                  <a:schemeClr val="dk1"/>
                </a:solidFill>
              </a:rPr>
              <a:t>.................... </a:t>
            </a:r>
            <a:r>
              <a:rPr lang="lt" sz="2400" dirty="0">
                <a:solidFill>
                  <a:schemeClr val="dk1"/>
                </a:solidFill>
              </a:rPr>
              <a:t>14.   Kaklaraištis - </a:t>
            </a:r>
            <a:r>
              <a:rPr lang="sv-SE" sz="2400" dirty="0">
                <a:solidFill>
                  <a:schemeClr val="dk1"/>
                </a:solidFill>
              </a:rPr>
              <a:t>.......................</a:t>
            </a:r>
            <a:endParaRPr sz="2400" dirty="0">
              <a:solidFill>
                <a:schemeClr val="dk1"/>
              </a:solidFill>
            </a:endParaRPr>
          </a:p>
          <a:p>
            <a:pPr marL="0" indent="-304792" algn="just">
              <a:buNone/>
            </a:pPr>
            <a:r>
              <a:rPr lang="lt" sz="2400" dirty="0">
                <a:solidFill>
                  <a:schemeClr val="dk1"/>
                </a:solidFill>
              </a:rPr>
              <a:t> 15.Paltas - </a:t>
            </a:r>
            <a:r>
              <a:rPr lang="sv-SE" sz="2400" dirty="0">
                <a:solidFill>
                  <a:schemeClr val="dk1"/>
                </a:solidFill>
              </a:rPr>
              <a:t>........................ </a:t>
            </a:r>
            <a:r>
              <a:rPr lang="lt" sz="2400" dirty="0">
                <a:solidFill>
                  <a:schemeClr val="dk1"/>
                </a:solidFill>
              </a:rPr>
              <a:t>16.Kepurė - </a:t>
            </a:r>
            <a:r>
              <a:rPr lang="sv-SE" sz="2400" dirty="0">
                <a:solidFill>
                  <a:schemeClr val="dk1"/>
                </a:solidFill>
              </a:rPr>
              <a:t>................. </a:t>
            </a:r>
            <a:r>
              <a:rPr lang="lt" sz="2400" dirty="0">
                <a:solidFill>
                  <a:schemeClr val="dk1"/>
                </a:solidFill>
              </a:rPr>
              <a:t>17. Šalikas - </a:t>
            </a:r>
            <a:r>
              <a:rPr lang="sv-SE" sz="2400" dirty="0">
                <a:solidFill>
                  <a:schemeClr val="dk1"/>
                </a:solidFill>
              </a:rPr>
              <a:t>.............................</a:t>
            </a:r>
            <a:endParaRPr sz="2400" dirty="0">
              <a:solidFill>
                <a:schemeClr val="dk1"/>
              </a:solidFill>
            </a:endParaRPr>
          </a:p>
          <a:p>
            <a:pPr marL="0" indent="-304792" algn="just">
              <a:buNone/>
            </a:pPr>
            <a:r>
              <a:rPr lang="lt" sz="2400" dirty="0">
                <a:solidFill>
                  <a:schemeClr val="dk1"/>
                </a:solidFill>
              </a:rPr>
              <a:t> 18.   Kepuraitė - </a:t>
            </a:r>
            <a:r>
              <a:rPr lang="sv-SE" sz="2400" dirty="0">
                <a:solidFill>
                  <a:schemeClr val="dk1"/>
                </a:solidFill>
              </a:rPr>
              <a:t>............................ </a:t>
            </a:r>
            <a:r>
              <a:rPr lang="lt" sz="2400" dirty="0">
                <a:solidFill>
                  <a:schemeClr val="dk1"/>
                </a:solidFill>
              </a:rPr>
              <a:t>19.   Kumštinės pirštinės  - </a:t>
            </a:r>
            <a:r>
              <a:rPr lang="sv-SE" sz="2400" dirty="0">
                <a:solidFill>
                  <a:schemeClr val="dk1"/>
                </a:solidFill>
              </a:rPr>
              <a:t>.............................</a:t>
            </a:r>
            <a:endParaRPr sz="2400" dirty="0">
              <a:solidFill>
                <a:schemeClr val="dk1"/>
              </a:solidFill>
            </a:endParaRPr>
          </a:p>
          <a:p>
            <a:pPr marL="0" indent="-304792" algn="just">
              <a:buNone/>
            </a:pPr>
            <a:r>
              <a:rPr lang="lt" sz="2400" dirty="0">
                <a:solidFill>
                  <a:schemeClr val="dk1"/>
                </a:solidFill>
              </a:rPr>
              <a:t> 20.Pirštuotos pirštinės - </a:t>
            </a:r>
            <a:r>
              <a:rPr lang="sv-SE" sz="2400" dirty="0">
                <a:solidFill>
                  <a:schemeClr val="dk1"/>
                </a:solidFill>
              </a:rPr>
              <a:t>............................ </a:t>
            </a:r>
            <a:r>
              <a:rPr lang="lt" sz="2400" dirty="0">
                <a:solidFill>
                  <a:schemeClr val="dk1"/>
                </a:solidFill>
              </a:rPr>
              <a:t>21.Batai - </a:t>
            </a:r>
            <a:r>
              <a:rPr lang="sv-SE" sz="2400" dirty="0">
                <a:solidFill>
                  <a:schemeClr val="dk1"/>
                </a:solidFill>
              </a:rPr>
              <a:t>..................... </a:t>
            </a:r>
            <a:r>
              <a:rPr lang="lt" sz="2400" dirty="0">
                <a:solidFill>
                  <a:schemeClr val="dk1"/>
                </a:solidFill>
              </a:rPr>
              <a:t>22.Aulinukai -</a:t>
            </a:r>
            <a:r>
              <a:rPr lang="sv-SE" sz="2400" dirty="0">
                <a:solidFill>
                  <a:schemeClr val="dk1"/>
                </a:solidFill>
              </a:rPr>
              <a:t> ...........</a:t>
            </a:r>
            <a:endParaRPr sz="2400" dirty="0">
              <a:solidFill>
                <a:schemeClr val="dk1"/>
              </a:solidFill>
            </a:endParaRPr>
          </a:p>
          <a:p>
            <a:pPr marL="0" indent="-304792" algn="just">
              <a:buNone/>
            </a:pPr>
            <a:r>
              <a:rPr lang="lt" sz="2400" dirty="0">
                <a:solidFill>
                  <a:schemeClr val="dk1"/>
                </a:solidFill>
              </a:rPr>
              <a:t> 23.Aukštakulniai batai - </a:t>
            </a:r>
            <a:r>
              <a:rPr lang="sv-SE" sz="2400" dirty="0">
                <a:solidFill>
                  <a:schemeClr val="dk1"/>
                </a:solidFill>
              </a:rPr>
              <a:t>...........................</a:t>
            </a:r>
          </a:p>
          <a:p>
            <a:pPr marL="0" indent="-304792" algn="just"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indent="-304792" algn="just">
              <a:buNone/>
            </a:pPr>
            <a:r>
              <a:rPr lang="lt" sz="1600" dirty="0">
                <a:solidFill>
                  <a:schemeClr val="dk1"/>
                </a:solidFill>
              </a:rPr>
              <a:t>aš perku por</a:t>
            </a:r>
            <a:r>
              <a:rPr lang="en-US" sz="1600" dirty="0">
                <a:solidFill>
                  <a:schemeClr val="dk1"/>
                </a:solidFill>
              </a:rPr>
              <a:t>a</a:t>
            </a:r>
            <a:r>
              <a:rPr lang="lt" sz="1600" dirty="0">
                <a:solidFill>
                  <a:schemeClr val="dk1"/>
                </a:solidFill>
              </a:rPr>
              <a:t> batų, pora kelnaičių, pora apatinių marškinių, pora marškinėlių.</a:t>
            </a:r>
            <a:endParaRPr sz="1600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r>
              <a:rPr lang="lt" sz="1467" dirty="0">
                <a:solidFill>
                  <a:schemeClr val="dk1"/>
                </a:solidFill>
              </a:rPr>
              <a:t> </a:t>
            </a: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-304792">
              <a:buClr>
                <a:schemeClr val="dk1"/>
              </a:buClr>
              <a:buSzPts val="1100"/>
              <a:buNone/>
            </a:pPr>
            <a:endParaRPr sz="1467" dirty="0">
              <a:solidFill>
                <a:schemeClr val="dk1"/>
              </a:solidFill>
            </a:endParaRPr>
          </a:p>
          <a:p>
            <a:pPr marL="0" indent="0"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994C2-C1F4-4C83-A4A9-47C08CE1C63B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6FED-73FA-4EB6-841D-75C3D7BC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Apsirengti</a:t>
            </a: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kl</a:t>
            </a:r>
            <a:r>
              <a:rPr lang="sv-SE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der sig</a:t>
            </a:r>
            <a:br>
              <a:rPr lang="en-US" sz="4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35746-3860-4CAE-B8F3-6798C3E2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Užsidėti (kepurė, akiniai - glasögon)</a:t>
            </a:r>
            <a:endParaRPr lang="lt-LT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Apsivilkti (paltas,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švarkas - en jacka, megztinis, suknelė, sijonas)</a:t>
            </a:r>
            <a:endParaRPr lang="lt-LT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Apsimauti (kojinės, pirštinės, kelnės)</a:t>
            </a:r>
            <a:endParaRPr lang="lt-LT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Apsijuosti (diržas)</a:t>
            </a:r>
            <a:endParaRPr lang="lt-LT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Apsiauti (batai</a:t>
            </a:r>
            <a:r>
              <a:rPr lang="sv-SE" sz="18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marL="152396" indent="0" rtl="0">
              <a:spcBef>
                <a:spcPts val="0"/>
              </a:spcBef>
              <a:spcAft>
                <a:spcPts val="1600"/>
              </a:spcAft>
              <a:buNone/>
            </a:pPr>
            <a:endParaRPr lang="lt-LT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užsidėti kepur</a:t>
            </a:r>
            <a:r>
              <a:rPr lang="lt-LT" sz="18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ę</a:t>
            </a:r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apsivilti palt</a:t>
            </a:r>
            <a:r>
              <a:rPr lang="lt-LT" sz="18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ą</a:t>
            </a:r>
            <a:endParaRPr lang="sv-SE" sz="1800" b="0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152396" indent="0" rtl="0">
              <a:spcBef>
                <a:spcPts val="0"/>
              </a:spcBef>
              <a:spcAft>
                <a:spcPts val="1600"/>
              </a:spcAft>
              <a:buNone/>
            </a:pPr>
            <a:endParaRPr lang="lt-LT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1800" b="0" i="0" u="none" strike="noStrike" dirty="0">
                <a:solidFill>
                  <a:srgbClr val="6AA84F"/>
                </a:solidFill>
                <a:effectLst/>
                <a:latin typeface="Arial" panose="020B0604020202020204" pitchFamily="34" charset="0"/>
              </a:rPr>
              <a:t>Ką tu esi apisrengęs?</a:t>
            </a:r>
            <a:endParaRPr lang="lt-LT" b="0" dirty="0">
              <a:effectLst/>
            </a:endParaRPr>
          </a:p>
          <a:p>
            <a:pPr marL="152396" indent="0">
              <a:buNone/>
            </a:pPr>
            <a:br>
              <a:rPr lang="lt-LT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3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540</Words>
  <Application>Microsoft Office PowerPoint</Application>
  <PresentationFormat>Widescreen</PresentationFormat>
  <Paragraphs>78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Anekdotai</vt:lpstr>
      <vt:lpstr>PowerPoint Presentation</vt:lpstr>
      <vt:lpstr>O- verb</vt:lpstr>
      <vt:lpstr>Ė-verb</vt:lpstr>
      <vt:lpstr>Verbalista</vt:lpstr>
      <vt:lpstr>Rūbai</vt:lpstr>
      <vt:lpstr>Apsirengti - kläder sig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Anekdotai</dc:title>
  <dc:creator>Jurate Cibirkaite</dc:creator>
  <cp:lastModifiedBy>Jurate Cibirkaite</cp:lastModifiedBy>
  <cp:revision>11</cp:revision>
  <dcterms:created xsi:type="dcterms:W3CDTF">2021-08-13T04:59:32Z</dcterms:created>
  <dcterms:modified xsi:type="dcterms:W3CDTF">2021-10-17T21:14:18Z</dcterms:modified>
</cp:coreProperties>
</file>