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69" r:id="rId2"/>
    <p:sldId id="257" r:id="rId3"/>
    <p:sldId id="258" r:id="rId4"/>
    <p:sldId id="259" r:id="rId5"/>
    <p:sldId id="260" r:id="rId6"/>
    <p:sldId id="268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BF056-F8E8-4F26-AC02-FE57EEA611B8}" v="7" dt="2023-01-18T10:12:25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511" autoAdjust="0"/>
  </p:normalViewPr>
  <p:slideViewPr>
    <p:cSldViewPr snapToGrid="0">
      <p:cViewPr>
        <p:scale>
          <a:sx n="34" d="100"/>
          <a:sy n="34" d="100"/>
        </p:scale>
        <p:origin x="14" y="305"/>
      </p:cViewPr>
      <p:guideLst/>
    </p:cSldViewPr>
  </p:slideViewPr>
  <p:outlineViewPr>
    <p:cViewPr>
      <p:scale>
        <a:sx n="33" d="100"/>
        <a:sy n="33" d="100"/>
      </p:scale>
      <p:origin x="0" y="-68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41" d="100"/>
          <a:sy n="41" d="100"/>
        </p:scale>
        <p:origin x="2366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жулия Федиркене" userId="f5417a84c1fab13d" providerId="LiveId" clId="{C6ABF056-F8E8-4F26-AC02-FE57EEA611B8}"/>
    <pc:docChg chg="undo custSel addSld delSld modSld sldOrd">
      <pc:chgData name="Джулия Федиркене" userId="f5417a84c1fab13d" providerId="LiveId" clId="{C6ABF056-F8E8-4F26-AC02-FE57EEA611B8}" dt="2023-01-31T08:45:51.376" v="1589" actId="1076"/>
      <pc:docMkLst>
        <pc:docMk/>
      </pc:docMkLst>
      <pc:sldChg chg="modSp mod">
        <pc:chgData name="Джулия Федиркене" userId="f5417a84c1fab13d" providerId="LiveId" clId="{C6ABF056-F8E8-4F26-AC02-FE57EEA611B8}" dt="2023-01-25T11:42:43.346" v="1174" actId="27636"/>
        <pc:sldMkLst>
          <pc:docMk/>
          <pc:sldMk cId="2173234552" sldId="257"/>
        </pc:sldMkLst>
        <pc:spChg chg="mod">
          <ac:chgData name="Джулия Федиркене" userId="f5417a84c1fab13d" providerId="LiveId" clId="{C6ABF056-F8E8-4F26-AC02-FE57EEA611B8}" dt="2023-01-25T11:42:43.346" v="1174" actId="27636"/>
          <ac:spMkLst>
            <pc:docMk/>
            <pc:sldMk cId="2173234552" sldId="257"/>
            <ac:spMk id="3" creationId="{BC2E8E52-16AE-33F5-86D0-151E570C8AF4}"/>
          </ac:spMkLst>
        </pc:spChg>
      </pc:sldChg>
      <pc:sldChg chg="modSp mod">
        <pc:chgData name="Джулия Федиркене" userId="f5417a84c1fab13d" providerId="LiveId" clId="{C6ABF056-F8E8-4F26-AC02-FE57EEA611B8}" dt="2023-01-20T13:20:03.426" v="538" actId="5793"/>
        <pc:sldMkLst>
          <pc:docMk/>
          <pc:sldMk cId="1374161084" sldId="258"/>
        </pc:sldMkLst>
        <pc:spChg chg="mod">
          <ac:chgData name="Джулия Федиркене" userId="f5417a84c1fab13d" providerId="LiveId" clId="{C6ABF056-F8E8-4F26-AC02-FE57EEA611B8}" dt="2023-01-20T13:20:03.426" v="538" actId="5793"/>
          <ac:spMkLst>
            <pc:docMk/>
            <pc:sldMk cId="1374161084" sldId="258"/>
            <ac:spMk id="12" creationId="{E110B048-A49E-267F-4791-93922EDE34B0}"/>
          </ac:spMkLst>
        </pc:spChg>
      </pc:sldChg>
      <pc:sldChg chg="modSp mod">
        <pc:chgData name="Джулия Федиркене" userId="f5417a84c1fab13d" providerId="LiveId" clId="{C6ABF056-F8E8-4F26-AC02-FE57EEA611B8}" dt="2023-01-18T09:49:34.709" v="200" actId="255"/>
        <pc:sldMkLst>
          <pc:docMk/>
          <pc:sldMk cId="3633834897" sldId="261"/>
        </pc:sldMkLst>
        <pc:spChg chg="mod">
          <ac:chgData name="Джулия Федиркене" userId="f5417a84c1fab13d" providerId="LiveId" clId="{C6ABF056-F8E8-4F26-AC02-FE57EEA611B8}" dt="2023-01-18T09:49:34.709" v="200" actId="255"/>
          <ac:spMkLst>
            <pc:docMk/>
            <pc:sldMk cId="3633834897" sldId="261"/>
            <ac:spMk id="16" creationId="{E1D0B364-53DA-68AF-8339-647E02C728C5}"/>
          </ac:spMkLst>
        </pc:spChg>
      </pc:sldChg>
      <pc:sldChg chg="modSp mod">
        <pc:chgData name="Джулия Федиркене" userId="f5417a84c1fab13d" providerId="LiveId" clId="{C6ABF056-F8E8-4F26-AC02-FE57EEA611B8}" dt="2023-01-28T09:12:19.555" v="1584" actId="6549"/>
        <pc:sldMkLst>
          <pc:docMk/>
          <pc:sldMk cId="3822725420" sldId="262"/>
        </pc:sldMkLst>
        <pc:spChg chg="mod">
          <ac:chgData name="Джулия Федиркене" userId="f5417a84c1fab13d" providerId="LiveId" clId="{C6ABF056-F8E8-4F26-AC02-FE57EEA611B8}" dt="2023-01-28T09:12:19.555" v="1584" actId="6549"/>
          <ac:spMkLst>
            <pc:docMk/>
            <pc:sldMk cId="3822725420" sldId="262"/>
            <ac:spMk id="2" creationId="{AE80D5BE-E611-9A66-6970-945EEEAA13C0}"/>
          </ac:spMkLst>
        </pc:spChg>
        <pc:spChg chg="mod">
          <ac:chgData name="Джулия Федиркене" userId="f5417a84c1fab13d" providerId="LiveId" clId="{C6ABF056-F8E8-4F26-AC02-FE57EEA611B8}" dt="2023-01-28T09:11:04.652" v="1580" actId="20577"/>
          <ac:spMkLst>
            <pc:docMk/>
            <pc:sldMk cId="3822725420" sldId="262"/>
            <ac:spMk id="23" creationId="{9D1C7064-6508-274B-5E59-005E9DC2FD53}"/>
          </ac:spMkLst>
        </pc:spChg>
        <pc:picChg chg="mod">
          <ac:chgData name="Джулия Федиркене" userId="f5417a84c1fab13d" providerId="LiveId" clId="{C6ABF056-F8E8-4F26-AC02-FE57EEA611B8}" dt="2023-01-18T09:04:36.661" v="69" actId="14100"/>
          <ac:picMkLst>
            <pc:docMk/>
            <pc:sldMk cId="3822725420" sldId="262"/>
            <ac:picMk id="5" creationId="{9E225438-0756-7F52-8BB7-3CACAA0344FD}"/>
          </ac:picMkLst>
        </pc:picChg>
      </pc:sldChg>
      <pc:sldChg chg="modSp mod">
        <pc:chgData name="Джулия Федиркене" userId="f5417a84c1fab13d" providerId="LiveId" clId="{C6ABF056-F8E8-4F26-AC02-FE57EEA611B8}" dt="2023-01-31T08:44:43.908" v="1585" actId="1076"/>
        <pc:sldMkLst>
          <pc:docMk/>
          <pc:sldMk cId="3514168592" sldId="263"/>
        </pc:sldMkLst>
        <pc:spChg chg="mod">
          <ac:chgData name="Джулия Федиркене" userId="f5417a84c1fab13d" providerId="LiveId" clId="{C6ABF056-F8E8-4F26-AC02-FE57EEA611B8}" dt="2023-01-18T09:10:23.398" v="114" actId="20577"/>
          <ac:spMkLst>
            <pc:docMk/>
            <pc:sldMk cId="3514168592" sldId="263"/>
            <ac:spMk id="5" creationId="{4E19D1C2-68EB-D6A2-B3FC-04F2E0F9EFA6}"/>
          </ac:spMkLst>
        </pc:spChg>
        <pc:spChg chg="mod">
          <ac:chgData name="Джулия Федиркене" userId="f5417a84c1fab13d" providerId="LiveId" clId="{C6ABF056-F8E8-4F26-AC02-FE57EEA611B8}" dt="2023-01-18T09:12:13.151" v="134" actId="20577"/>
          <ac:spMkLst>
            <pc:docMk/>
            <pc:sldMk cId="3514168592" sldId="263"/>
            <ac:spMk id="8" creationId="{B98C1961-D6B2-7B1B-E7A9-061028AF6D9D}"/>
          </ac:spMkLst>
        </pc:spChg>
        <pc:picChg chg="mod">
          <ac:chgData name="Джулия Федиркене" userId="f5417a84c1fab13d" providerId="LiveId" clId="{C6ABF056-F8E8-4F26-AC02-FE57EEA611B8}" dt="2023-01-31T08:44:43.908" v="1585" actId="1076"/>
          <ac:picMkLst>
            <pc:docMk/>
            <pc:sldMk cId="3514168592" sldId="263"/>
            <ac:picMk id="9" creationId="{A5529F54-DD25-7409-6510-FE0CE198AA09}"/>
          </ac:picMkLst>
        </pc:picChg>
      </pc:sldChg>
      <pc:sldChg chg="modSp mod">
        <pc:chgData name="Джулия Федиркене" userId="f5417a84c1fab13d" providerId="LiveId" clId="{C6ABF056-F8E8-4F26-AC02-FE57EEA611B8}" dt="2023-01-27T15:01:23.781" v="1204" actId="14100"/>
        <pc:sldMkLst>
          <pc:docMk/>
          <pc:sldMk cId="2355133095" sldId="264"/>
        </pc:sldMkLst>
        <pc:spChg chg="mod">
          <ac:chgData name="Джулия Федиркене" userId="f5417a84c1fab13d" providerId="LiveId" clId="{C6ABF056-F8E8-4F26-AC02-FE57EEA611B8}" dt="2023-01-27T15:01:16.826" v="1203" actId="20577"/>
          <ac:spMkLst>
            <pc:docMk/>
            <pc:sldMk cId="2355133095" sldId="264"/>
            <ac:spMk id="3" creationId="{3634AF2B-646E-3F18-8E19-B2A9370C11C5}"/>
          </ac:spMkLst>
        </pc:spChg>
        <pc:spChg chg="mod">
          <ac:chgData name="Джулия Федиркене" userId="f5417a84c1fab13d" providerId="LiveId" clId="{C6ABF056-F8E8-4F26-AC02-FE57EEA611B8}" dt="2023-01-27T15:01:23.781" v="1204" actId="14100"/>
          <ac:spMkLst>
            <pc:docMk/>
            <pc:sldMk cId="2355133095" sldId="264"/>
            <ac:spMk id="12" creationId="{58806520-F285-968F-6202-16117B970F71}"/>
          </ac:spMkLst>
        </pc:spChg>
        <pc:picChg chg="mod">
          <ac:chgData name="Джулия Федиркене" userId="f5417a84c1fab13d" providerId="LiveId" clId="{C6ABF056-F8E8-4F26-AC02-FE57EEA611B8}" dt="2023-01-20T13:31:03.434" v="539" actId="1076"/>
          <ac:picMkLst>
            <pc:docMk/>
            <pc:sldMk cId="2355133095" sldId="264"/>
            <ac:picMk id="4" creationId="{BFE760FD-A6E5-37FD-8C0E-14DDEB72951A}"/>
          </ac:picMkLst>
        </pc:picChg>
      </pc:sldChg>
      <pc:sldChg chg="modSp mod">
        <pc:chgData name="Джулия Федиркене" userId="f5417a84c1fab13d" providerId="LiveId" clId="{C6ABF056-F8E8-4F26-AC02-FE57EEA611B8}" dt="2023-01-31T08:45:51.376" v="1589" actId="1076"/>
        <pc:sldMkLst>
          <pc:docMk/>
          <pc:sldMk cId="2459049646" sldId="265"/>
        </pc:sldMkLst>
        <pc:spChg chg="mod">
          <ac:chgData name="Джулия Федиркене" userId="f5417a84c1fab13d" providerId="LiveId" clId="{C6ABF056-F8E8-4F26-AC02-FE57EEA611B8}" dt="2023-01-27T15:01:38.946" v="1205" actId="20577"/>
          <ac:spMkLst>
            <pc:docMk/>
            <pc:sldMk cId="2459049646" sldId="265"/>
            <ac:spMk id="5" creationId="{DA5CB0E4-B605-88D2-28C4-0B0330502024}"/>
          </ac:spMkLst>
        </pc:spChg>
        <pc:spChg chg="mod">
          <ac:chgData name="Джулия Федиркене" userId="f5417a84c1fab13d" providerId="LiveId" clId="{C6ABF056-F8E8-4F26-AC02-FE57EEA611B8}" dt="2023-01-27T15:01:48.910" v="1207" actId="20577"/>
          <ac:spMkLst>
            <pc:docMk/>
            <pc:sldMk cId="2459049646" sldId="265"/>
            <ac:spMk id="8" creationId="{0D416849-14F5-BF05-6F15-DAFFC51EC49D}"/>
          </ac:spMkLst>
        </pc:spChg>
        <pc:picChg chg="mod">
          <ac:chgData name="Джулия Федиркене" userId="f5417a84c1fab13d" providerId="LiveId" clId="{C6ABF056-F8E8-4F26-AC02-FE57EEA611B8}" dt="2023-01-31T08:45:51.376" v="1589" actId="1076"/>
          <ac:picMkLst>
            <pc:docMk/>
            <pc:sldMk cId="2459049646" sldId="265"/>
            <ac:picMk id="9" creationId="{AE80A6A3-743E-4757-619C-723EEFC9FB18}"/>
          </ac:picMkLst>
        </pc:picChg>
      </pc:sldChg>
      <pc:sldChg chg="modSp mod">
        <pc:chgData name="Джулия Федиркене" userId="f5417a84c1fab13d" providerId="LiveId" clId="{C6ABF056-F8E8-4F26-AC02-FE57EEA611B8}" dt="2023-01-27T13:56:22.723" v="1200" actId="20577"/>
        <pc:sldMkLst>
          <pc:docMk/>
          <pc:sldMk cId="495474005" sldId="267"/>
        </pc:sldMkLst>
        <pc:spChg chg="mod">
          <ac:chgData name="Джулия Федиркене" userId="f5417a84c1fab13d" providerId="LiveId" clId="{C6ABF056-F8E8-4F26-AC02-FE57EEA611B8}" dt="2023-01-24T09:42:19.429" v="1159" actId="20577"/>
          <ac:spMkLst>
            <pc:docMk/>
            <pc:sldMk cId="495474005" sldId="267"/>
            <ac:spMk id="2" creationId="{C6B8C0B2-96AA-AB73-0551-E682A617C475}"/>
          </ac:spMkLst>
        </pc:spChg>
        <pc:graphicFrameChg chg="mod">
          <ac:chgData name="Джулия Федиркене" userId="f5417a84c1fab13d" providerId="LiveId" clId="{C6ABF056-F8E8-4F26-AC02-FE57EEA611B8}" dt="2023-01-27T13:56:22.723" v="1200" actId="20577"/>
          <ac:graphicFrameMkLst>
            <pc:docMk/>
            <pc:sldMk cId="495474005" sldId="267"/>
            <ac:graphicFrameMk id="5" creationId="{0C6D2127-5DE2-4826-8B7B-F4379583C783}"/>
          </ac:graphicFrameMkLst>
        </pc:graphicFrameChg>
      </pc:sldChg>
      <pc:sldChg chg="addSp delSp modSp new mod setBg">
        <pc:chgData name="Джулия Федиркене" userId="f5417a84c1fab13d" providerId="LiveId" clId="{C6ABF056-F8E8-4F26-AC02-FE57EEA611B8}" dt="2023-01-18T10:46:30.144" v="497" actId="14100"/>
        <pc:sldMkLst>
          <pc:docMk/>
          <pc:sldMk cId="21018918" sldId="268"/>
        </pc:sldMkLst>
        <pc:spChg chg="mod">
          <ac:chgData name="Джулия Федиркене" userId="f5417a84c1fab13d" providerId="LiveId" clId="{C6ABF056-F8E8-4F26-AC02-FE57EEA611B8}" dt="2023-01-18T10:46:30.144" v="497" actId="14100"/>
          <ac:spMkLst>
            <pc:docMk/>
            <pc:sldMk cId="21018918" sldId="268"/>
            <ac:spMk id="2" creationId="{23F44D30-3A93-2D1B-08EE-2B5D5CC6FB7E}"/>
          </ac:spMkLst>
        </pc:spChg>
        <pc:spChg chg="mod ord">
          <ac:chgData name="Джулия Федиркене" userId="f5417a84c1fab13d" providerId="LiveId" clId="{C6ABF056-F8E8-4F26-AC02-FE57EEA611B8}" dt="2023-01-18T10:22:25.639" v="340" actId="26606"/>
          <ac:spMkLst>
            <pc:docMk/>
            <pc:sldMk cId="21018918" sldId="268"/>
            <ac:spMk id="3" creationId="{7D7666E6-7326-6371-6D8D-E03184B38218}"/>
          </ac:spMkLst>
        </pc:spChg>
        <pc:spChg chg="add del">
          <ac:chgData name="Джулия Федиркене" userId="f5417a84c1fab13d" providerId="LiveId" clId="{C6ABF056-F8E8-4F26-AC02-FE57EEA611B8}" dt="2023-01-18T10:22:25.639" v="340" actId="26606"/>
          <ac:spMkLst>
            <pc:docMk/>
            <pc:sldMk cId="21018918" sldId="268"/>
            <ac:spMk id="10" creationId="{9F4444CE-BC8D-4D61-B303-4C05614E62AB}"/>
          </ac:spMkLst>
        </pc:spChg>
        <pc:spChg chg="add del">
          <ac:chgData name="Джулия Федиркене" userId="f5417a84c1fab13d" providerId="LiveId" clId="{C6ABF056-F8E8-4F26-AC02-FE57EEA611B8}" dt="2023-01-18T10:22:25.639" v="340" actId="26606"/>
          <ac:spMkLst>
            <pc:docMk/>
            <pc:sldMk cId="21018918" sldId="268"/>
            <ac:spMk id="12" creationId="{62423CA5-E2E1-4789-B759-9906C1C94063}"/>
          </ac:spMkLst>
        </pc:spChg>
        <pc:spChg chg="add del">
          <ac:chgData name="Джулия Федиркене" userId="f5417a84c1fab13d" providerId="LiveId" clId="{C6ABF056-F8E8-4F26-AC02-FE57EEA611B8}" dt="2023-01-18T10:22:25.639" v="340" actId="26606"/>
          <ac:spMkLst>
            <pc:docMk/>
            <pc:sldMk cId="21018918" sldId="268"/>
            <ac:spMk id="14" creationId="{73772B81-181F-48B7-8826-4D9686D15DF5}"/>
          </ac:spMkLst>
        </pc:spChg>
        <pc:spChg chg="add del">
          <ac:chgData name="Джулия Федиркене" userId="f5417a84c1fab13d" providerId="LiveId" clId="{C6ABF056-F8E8-4F26-AC02-FE57EEA611B8}" dt="2023-01-18T10:22:25.639" v="340" actId="26606"/>
          <ac:spMkLst>
            <pc:docMk/>
            <pc:sldMk cId="21018918" sldId="268"/>
            <ac:spMk id="16" creationId="{B2205F6E-03C6-4E92-877C-E2482F6599AA}"/>
          </ac:spMkLst>
        </pc:spChg>
        <pc:picChg chg="add mod">
          <ac:chgData name="Джулия Федиркене" userId="f5417a84c1fab13d" providerId="LiveId" clId="{C6ABF056-F8E8-4F26-AC02-FE57EEA611B8}" dt="2023-01-18T10:34:43.291" v="380" actId="14100"/>
          <ac:picMkLst>
            <pc:docMk/>
            <pc:sldMk cId="21018918" sldId="268"/>
            <ac:picMk id="5" creationId="{0079EBF6-F616-31AF-9B16-44EDAC7A3AD3}"/>
          </ac:picMkLst>
        </pc:picChg>
      </pc:sldChg>
      <pc:sldChg chg="addSp delSp modSp new del">
        <pc:chgData name="Джулия Федиркене" userId="f5417a84c1fab13d" providerId="LiveId" clId="{C6ABF056-F8E8-4F26-AC02-FE57EEA611B8}" dt="2023-01-18T10:07:09.480" v="207" actId="2696"/>
        <pc:sldMkLst>
          <pc:docMk/>
          <pc:sldMk cId="2153847378" sldId="268"/>
        </pc:sldMkLst>
        <pc:spChg chg="del">
          <ac:chgData name="Джулия Федиркене" userId="f5417a84c1fab13d" providerId="LiveId" clId="{C6ABF056-F8E8-4F26-AC02-FE57EEA611B8}" dt="2023-01-18T10:06:25.611" v="202"/>
          <ac:spMkLst>
            <pc:docMk/>
            <pc:sldMk cId="2153847378" sldId="268"/>
            <ac:spMk id="3" creationId="{B742BA65-FBD5-A1C3-8D7F-DEB053C55AAB}"/>
          </ac:spMkLst>
        </pc:spChg>
        <pc:picChg chg="add mod">
          <ac:chgData name="Джулия Федиркене" userId="f5417a84c1fab13d" providerId="LiveId" clId="{C6ABF056-F8E8-4F26-AC02-FE57EEA611B8}" dt="2023-01-18T10:06:48.312" v="206" actId="14100"/>
          <ac:picMkLst>
            <pc:docMk/>
            <pc:sldMk cId="2153847378" sldId="268"/>
            <ac:picMk id="1026" creationId="{4B33D101-2A3B-260B-278C-47BB35C2136E}"/>
          </ac:picMkLst>
        </pc:picChg>
      </pc:sldChg>
      <pc:sldChg chg="modSp new del mod">
        <pc:chgData name="Джулия Федиркене" userId="f5417a84c1fab13d" providerId="LiveId" clId="{C6ABF056-F8E8-4F26-AC02-FE57EEA611B8}" dt="2023-01-18T10:10:40.711" v="211" actId="2696"/>
        <pc:sldMkLst>
          <pc:docMk/>
          <pc:sldMk cId="3477140265" sldId="268"/>
        </pc:sldMkLst>
        <pc:spChg chg="mod">
          <ac:chgData name="Джулия Федиркене" userId="f5417a84c1fab13d" providerId="LiveId" clId="{C6ABF056-F8E8-4F26-AC02-FE57EEA611B8}" dt="2023-01-18T10:10:25.133" v="210" actId="27636"/>
          <ac:spMkLst>
            <pc:docMk/>
            <pc:sldMk cId="3477140265" sldId="268"/>
            <ac:spMk id="3" creationId="{CD7B86D9-130E-C850-F287-E412FBDCC0E0}"/>
          </ac:spMkLst>
        </pc:spChg>
      </pc:sldChg>
      <pc:sldChg chg="modSp new mod ord">
        <pc:chgData name="Джулия Федиркене" userId="f5417a84c1fab13d" providerId="LiveId" clId="{C6ABF056-F8E8-4F26-AC02-FE57EEA611B8}" dt="2023-01-25T11:43:33.930" v="1181" actId="20577"/>
        <pc:sldMkLst>
          <pc:docMk/>
          <pc:sldMk cId="3725806709" sldId="269"/>
        </pc:sldMkLst>
        <pc:spChg chg="mod">
          <ac:chgData name="Джулия Федиркене" userId="f5417a84c1fab13d" providerId="LiveId" clId="{C6ABF056-F8E8-4F26-AC02-FE57EEA611B8}" dt="2023-01-23T18:45:58.313" v="1081" actId="27636"/>
          <ac:spMkLst>
            <pc:docMk/>
            <pc:sldMk cId="3725806709" sldId="269"/>
            <ac:spMk id="2" creationId="{1AE0D4AA-C582-B19B-E6F2-48CA6045FE73}"/>
          </ac:spMkLst>
        </pc:spChg>
        <pc:spChg chg="mod">
          <ac:chgData name="Джулия Федиркене" userId="f5417a84c1fab13d" providerId="LiveId" clId="{C6ABF056-F8E8-4F26-AC02-FE57EEA611B8}" dt="2023-01-25T11:43:33.930" v="1181" actId="20577"/>
          <ac:spMkLst>
            <pc:docMk/>
            <pc:sldMk cId="3725806709" sldId="269"/>
            <ac:spMk id="3" creationId="{C9396042-8FC7-291F-59E3-681A78A5D5E4}"/>
          </ac:spMkLst>
        </pc:spChg>
      </pc:sldChg>
      <pc:sldChg chg="delSp modSp new mod">
        <pc:chgData name="Джулия Федиркене" userId="f5417a84c1fab13d" providerId="LiveId" clId="{C6ABF056-F8E8-4F26-AC02-FE57EEA611B8}" dt="2023-01-28T09:09:50.337" v="1579" actId="20577"/>
        <pc:sldMkLst>
          <pc:docMk/>
          <pc:sldMk cId="2102237737" sldId="270"/>
        </pc:sldMkLst>
        <pc:spChg chg="del mod">
          <ac:chgData name="Джулия Федиркене" userId="f5417a84c1fab13d" providerId="LiveId" clId="{C6ABF056-F8E8-4F26-AC02-FE57EEA611B8}" dt="2023-01-28T08:19:50.774" v="1211" actId="478"/>
          <ac:spMkLst>
            <pc:docMk/>
            <pc:sldMk cId="2102237737" sldId="270"/>
            <ac:spMk id="2" creationId="{2BCA7946-1A7D-4FC7-35AF-882CB45CE2AA}"/>
          </ac:spMkLst>
        </pc:spChg>
        <pc:spChg chg="mod">
          <ac:chgData name="Джулия Федиркене" userId="f5417a84c1fab13d" providerId="LiveId" clId="{C6ABF056-F8E8-4F26-AC02-FE57EEA611B8}" dt="2023-01-28T09:09:50.337" v="1579" actId="20577"/>
          <ac:spMkLst>
            <pc:docMk/>
            <pc:sldMk cId="2102237737" sldId="270"/>
            <ac:spMk id="3" creationId="{1954569A-1253-BA23-99CA-80442657D4D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002E3-AF85-4E7D-A184-AFF8E237988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0BD5D31-6EB1-41BF-BF7C-67F8FD1D58BE}">
      <dgm:prSet/>
      <dgm:spPr/>
      <dgm:t>
        <a:bodyPr/>
        <a:lstStyle/>
        <a:p>
          <a:r>
            <a:rPr lang="lt-LT" i="1" dirty="0"/>
            <a:t> </a:t>
          </a:r>
          <a:r>
            <a:rPr lang="lt-LT" i="1" dirty="0">
              <a:solidFill>
                <a:srgbClr val="FF0000"/>
              </a:solidFill>
            </a:rPr>
            <a:t>Ramunė:</a:t>
          </a:r>
          <a:r>
            <a:rPr lang="lt-LT" i="1" dirty="0"/>
            <a:t>	</a:t>
          </a:r>
          <a:r>
            <a:rPr lang="lt-LT" dirty="0"/>
            <a:t>Sveikas!  </a:t>
          </a:r>
          <a:endParaRPr lang="en-US" dirty="0"/>
        </a:p>
      </dgm:t>
    </dgm:pt>
    <dgm:pt modelId="{887B25E3-2583-48ED-B915-3728E1658353}" type="parTrans" cxnId="{76E5FFBB-045F-42A9-8CFE-E24C7D153009}">
      <dgm:prSet/>
      <dgm:spPr/>
      <dgm:t>
        <a:bodyPr/>
        <a:lstStyle/>
        <a:p>
          <a:endParaRPr lang="en-US"/>
        </a:p>
      </dgm:t>
    </dgm:pt>
    <dgm:pt modelId="{849C5177-CAB1-478A-AD57-C3847E134885}" type="sibTrans" cxnId="{76E5FFBB-045F-42A9-8CFE-E24C7D153009}">
      <dgm:prSet/>
      <dgm:spPr/>
      <dgm:t>
        <a:bodyPr/>
        <a:lstStyle/>
        <a:p>
          <a:endParaRPr lang="en-US"/>
        </a:p>
      </dgm:t>
    </dgm:pt>
    <dgm:pt modelId="{390F616E-7FE7-48D0-81E4-9273DD817D80}">
      <dgm:prSet/>
      <dgm:spPr/>
      <dgm:t>
        <a:bodyPr/>
        <a:lstStyle/>
        <a:p>
          <a:r>
            <a:rPr lang="lt-LT" i="1" dirty="0"/>
            <a:t> </a:t>
          </a:r>
          <a:r>
            <a:rPr lang="lt-LT" i="1" dirty="0">
              <a:solidFill>
                <a:srgbClr val="FF0000"/>
              </a:solidFill>
            </a:rPr>
            <a:t>Paulius:</a:t>
          </a:r>
          <a:r>
            <a:rPr lang="lt-LT" i="1" dirty="0"/>
            <a:t>	</a:t>
          </a:r>
          <a:r>
            <a:rPr lang="lt-LT" dirty="0"/>
            <a:t>Sveika! Kaip gyveni?    </a:t>
          </a:r>
          <a:r>
            <a:rPr lang="uk-UA" dirty="0"/>
            <a:t>Як живеш?</a:t>
          </a:r>
          <a:endParaRPr lang="lt-LT" dirty="0"/>
        </a:p>
        <a:p>
          <a:r>
            <a:rPr lang="lt-LT" dirty="0"/>
            <a:t> </a:t>
          </a:r>
          <a:r>
            <a:rPr lang="lt-LT" i="1" dirty="0">
              <a:solidFill>
                <a:srgbClr val="FF0000"/>
              </a:solidFill>
            </a:rPr>
            <a:t>Ramunė:</a:t>
          </a:r>
          <a:r>
            <a:rPr lang="lt-LT" i="1" dirty="0"/>
            <a:t>	</a:t>
          </a:r>
          <a:r>
            <a:rPr lang="lt-LT" dirty="0"/>
            <a:t>Šiaip sau. Rytoj egzaminas.</a:t>
          </a:r>
          <a:r>
            <a:rPr lang="uk-UA" dirty="0"/>
            <a:t> </a:t>
          </a:r>
          <a:r>
            <a:rPr lang="lt-LT" dirty="0"/>
            <a:t>     </a:t>
          </a:r>
          <a:r>
            <a:rPr lang="uk-UA" dirty="0"/>
            <a:t>Так собі. Завтра іспит.</a:t>
          </a:r>
          <a:endParaRPr lang="lt-LT" dirty="0"/>
        </a:p>
        <a:p>
          <a:r>
            <a:rPr lang="lt-LT" dirty="0"/>
            <a:t> </a:t>
          </a:r>
          <a:r>
            <a:rPr lang="lt-LT" i="1" dirty="0">
              <a:solidFill>
                <a:srgbClr val="FF0000"/>
              </a:solidFill>
            </a:rPr>
            <a:t>Paulius:</a:t>
          </a:r>
          <a:r>
            <a:rPr lang="lt-LT" i="1" dirty="0"/>
            <a:t>	</a:t>
          </a:r>
          <a:r>
            <a:rPr lang="lt-LT" dirty="0"/>
            <a:t>Sėkmės tau!       </a:t>
          </a:r>
          <a:r>
            <a:rPr lang="uk-UA" dirty="0"/>
            <a:t>Удачі тобі!</a:t>
          </a:r>
          <a:r>
            <a:rPr lang="lt-LT" dirty="0"/>
            <a:t> </a:t>
          </a:r>
          <a:r>
            <a:rPr lang="uk-UA" dirty="0"/>
            <a:t>Щасти тобі!</a:t>
          </a:r>
          <a:endParaRPr lang="en-US" dirty="0"/>
        </a:p>
      </dgm:t>
    </dgm:pt>
    <dgm:pt modelId="{BBBD3833-FFBD-4EE1-8519-306265DE4665}" type="parTrans" cxnId="{F72ADE05-792E-4D0A-977D-9309EBD1A9E8}">
      <dgm:prSet/>
      <dgm:spPr/>
      <dgm:t>
        <a:bodyPr/>
        <a:lstStyle/>
        <a:p>
          <a:endParaRPr lang="en-US"/>
        </a:p>
      </dgm:t>
    </dgm:pt>
    <dgm:pt modelId="{D205C7A7-8076-499B-9241-77485B6C4FAA}" type="sibTrans" cxnId="{F72ADE05-792E-4D0A-977D-9309EBD1A9E8}">
      <dgm:prSet/>
      <dgm:spPr/>
      <dgm:t>
        <a:bodyPr/>
        <a:lstStyle/>
        <a:p>
          <a:endParaRPr lang="en-US"/>
        </a:p>
      </dgm:t>
    </dgm:pt>
    <dgm:pt modelId="{54F12785-CF18-48EC-94A4-3AB1C3B3F856}">
      <dgm:prSet/>
      <dgm:spPr/>
      <dgm:t>
        <a:bodyPr/>
        <a:lstStyle/>
        <a:p>
          <a:r>
            <a:rPr lang="lt-LT" i="1" dirty="0"/>
            <a:t>   </a:t>
          </a:r>
          <a:r>
            <a:rPr lang="lt-LT" i="1" dirty="0">
              <a:solidFill>
                <a:srgbClr val="FF0000"/>
              </a:solidFill>
            </a:rPr>
            <a:t>Paulius:</a:t>
          </a:r>
          <a:r>
            <a:rPr lang="lt-LT" i="1" dirty="0"/>
            <a:t>	</a:t>
          </a:r>
          <a:r>
            <a:rPr lang="lt-LT" dirty="0"/>
            <a:t>Ačiū!</a:t>
          </a:r>
          <a:endParaRPr lang="en-US" dirty="0"/>
        </a:p>
      </dgm:t>
    </dgm:pt>
    <dgm:pt modelId="{00DD49AB-5C52-48D7-A1D6-21482CF43F27}" type="parTrans" cxnId="{AC991C1B-2538-47B3-BFBD-AE7EE5805136}">
      <dgm:prSet/>
      <dgm:spPr/>
      <dgm:t>
        <a:bodyPr/>
        <a:lstStyle/>
        <a:p>
          <a:endParaRPr lang="en-US"/>
        </a:p>
      </dgm:t>
    </dgm:pt>
    <dgm:pt modelId="{51C6DE8E-DE7F-41BA-B20B-B28AD39113C8}" type="sibTrans" cxnId="{AC991C1B-2538-47B3-BFBD-AE7EE5805136}">
      <dgm:prSet/>
      <dgm:spPr/>
      <dgm:t>
        <a:bodyPr/>
        <a:lstStyle/>
        <a:p>
          <a:endParaRPr lang="en-US"/>
        </a:p>
      </dgm:t>
    </dgm:pt>
    <dgm:pt modelId="{2692CB40-C6EC-47F6-8C0E-627D92E839E6}" type="pres">
      <dgm:prSet presAssocID="{4EA002E3-AF85-4E7D-A184-AFF8E2379882}" presName="linear" presStyleCnt="0">
        <dgm:presLayoutVars>
          <dgm:animLvl val="lvl"/>
          <dgm:resizeHandles val="exact"/>
        </dgm:presLayoutVars>
      </dgm:prSet>
      <dgm:spPr/>
    </dgm:pt>
    <dgm:pt modelId="{01A56657-4A0B-45F5-AA52-3AD34F982076}" type="pres">
      <dgm:prSet presAssocID="{C0BD5D31-6EB1-41BF-BF7C-67F8FD1D58BE}" presName="parentText" presStyleLbl="node1" presStyleIdx="0" presStyleCnt="3" custScaleX="80698">
        <dgm:presLayoutVars>
          <dgm:chMax val="0"/>
          <dgm:bulletEnabled val="1"/>
        </dgm:presLayoutVars>
      </dgm:prSet>
      <dgm:spPr/>
    </dgm:pt>
    <dgm:pt modelId="{1E090F32-3F1E-4DD9-BA99-70522B501D24}" type="pres">
      <dgm:prSet presAssocID="{849C5177-CAB1-478A-AD57-C3847E134885}" presName="spacer" presStyleCnt="0"/>
      <dgm:spPr/>
    </dgm:pt>
    <dgm:pt modelId="{E8D76175-2147-4DAF-A432-E2E16C0F10F1}" type="pres">
      <dgm:prSet presAssocID="{390F616E-7FE7-48D0-81E4-9273DD817D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420B17-D328-4CC0-8205-BA6F62BF5E47}" type="pres">
      <dgm:prSet presAssocID="{D205C7A7-8076-499B-9241-77485B6C4FAA}" presName="spacer" presStyleCnt="0"/>
      <dgm:spPr/>
    </dgm:pt>
    <dgm:pt modelId="{AB92EF88-BF5E-4D6D-A3DF-29CA892A33EB}" type="pres">
      <dgm:prSet presAssocID="{54F12785-CF18-48EC-94A4-3AB1C3B3F856}" presName="parentText" presStyleLbl="node1" presStyleIdx="2" presStyleCnt="3" custScaleX="82474">
        <dgm:presLayoutVars>
          <dgm:chMax val="0"/>
          <dgm:bulletEnabled val="1"/>
        </dgm:presLayoutVars>
      </dgm:prSet>
      <dgm:spPr/>
    </dgm:pt>
  </dgm:ptLst>
  <dgm:cxnLst>
    <dgm:cxn modelId="{F72ADE05-792E-4D0A-977D-9309EBD1A9E8}" srcId="{4EA002E3-AF85-4E7D-A184-AFF8E2379882}" destId="{390F616E-7FE7-48D0-81E4-9273DD817D80}" srcOrd="1" destOrd="0" parTransId="{BBBD3833-FFBD-4EE1-8519-306265DE4665}" sibTransId="{D205C7A7-8076-499B-9241-77485B6C4FAA}"/>
    <dgm:cxn modelId="{AC991C1B-2538-47B3-BFBD-AE7EE5805136}" srcId="{4EA002E3-AF85-4E7D-A184-AFF8E2379882}" destId="{54F12785-CF18-48EC-94A4-3AB1C3B3F856}" srcOrd="2" destOrd="0" parTransId="{00DD49AB-5C52-48D7-A1D6-21482CF43F27}" sibTransId="{51C6DE8E-DE7F-41BA-B20B-B28AD39113C8}"/>
    <dgm:cxn modelId="{8D86A424-6A25-4EDA-9292-8A91CF057AD9}" type="presOf" srcId="{C0BD5D31-6EB1-41BF-BF7C-67F8FD1D58BE}" destId="{01A56657-4A0B-45F5-AA52-3AD34F982076}" srcOrd="0" destOrd="0" presId="urn:microsoft.com/office/officeart/2005/8/layout/vList2"/>
    <dgm:cxn modelId="{01D44826-1A38-41EA-97F0-3C6D1EEC86E6}" type="presOf" srcId="{4EA002E3-AF85-4E7D-A184-AFF8E2379882}" destId="{2692CB40-C6EC-47F6-8C0E-627D92E839E6}" srcOrd="0" destOrd="0" presId="urn:microsoft.com/office/officeart/2005/8/layout/vList2"/>
    <dgm:cxn modelId="{A2F36364-3425-405D-BD55-D03F13A31F04}" type="presOf" srcId="{390F616E-7FE7-48D0-81E4-9273DD817D80}" destId="{E8D76175-2147-4DAF-A432-E2E16C0F10F1}" srcOrd="0" destOrd="0" presId="urn:microsoft.com/office/officeart/2005/8/layout/vList2"/>
    <dgm:cxn modelId="{0CA0E246-C964-464A-8F88-6E99FE113321}" type="presOf" srcId="{54F12785-CF18-48EC-94A4-3AB1C3B3F856}" destId="{AB92EF88-BF5E-4D6D-A3DF-29CA892A33EB}" srcOrd="0" destOrd="0" presId="urn:microsoft.com/office/officeart/2005/8/layout/vList2"/>
    <dgm:cxn modelId="{76E5FFBB-045F-42A9-8CFE-E24C7D153009}" srcId="{4EA002E3-AF85-4E7D-A184-AFF8E2379882}" destId="{C0BD5D31-6EB1-41BF-BF7C-67F8FD1D58BE}" srcOrd="0" destOrd="0" parTransId="{887B25E3-2583-48ED-B915-3728E1658353}" sibTransId="{849C5177-CAB1-478A-AD57-C3847E134885}"/>
    <dgm:cxn modelId="{D9FABAF9-40F2-43BE-8627-0BE01BA84E8D}" type="presParOf" srcId="{2692CB40-C6EC-47F6-8C0E-627D92E839E6}" destId="{01A56657-4A0B-45F5-AA52-3AD34F982076}" srcOrd="0" destOrd="0" presId="urn:microsoft.com/office/officeart/2005/8/layout/vList2"/>
    <dgm:cxn modelId="{5C188213-1628-4072-880F-68E9ED3B92FF}" type="presParOf" srcId="{2692CB40-C6EC-47F6-8C0E-627D92E839E6}" destId="{1E090F32-3F1E-4DD9-BA99-70522B501D24}" srcOrd="1" destOrd="0" presId="urn:microsoft.com/office/officeart/2005/8/layout/vList2"/>
    <dgm:cxn modelId="{DEB8A05E-1991-40DD-8F20-B8C3A0AD8ABE}" type="presParOf" srcId="{2692CB40-C6EC-47F6-8C0E-627D92E839E6}" destId="{E8D76175-2147-4DAF-A432-E2E16C0F10F1}" srcOrd="2" destOrd="0" presId="urn:microsoft.com/office/officeart/2005/8/layout/vList2"/>
    <dgm:cxn modelId="{B59C7993-328B-419C-A7B0-B38CF8A8688D}" type="presParOf" srcId="{2692CB40-C6EC-47F6-8C0E-627D92E839E6}" destId="{B1420B17-D328-4CC0-8205-BA6F62BF5E47}" srcOrd="3" destOrd="0" presId="urn:microsoft.com/office/officeart/2005/8/layout/vList2"/>
    <dgm:cxn modelId="{F7608057-647A-46F4-93D1-3C0C2EE826FB}" type="presParOf" srcId="{2692CB40-C6EC-47F6-8C0E-627D92E839E6}" destId="{AB92EF88-BF5E-4D6D-A3DF-29CA892A33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76664-6A20-4F11-B1A8-5D6F25F465A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360775-A06D-4BBE-A569-233FA111444B}">
      <dgm:prSet/>
      <dgm:spPr/>
      <dgm:t>
        <a:bodyPr/>
        <a:lstStyle/>
        <a:p>
          <a:r>
            <a:rPr lang="uk-UA" dirty="0"/>
            <a:t>Стр. 34,</a:t>
          </a:r>
        </a:p>
        <a:p>
          <a:r>
            <a:rPr lang="uk-UA" dirty="0"/>
            <a:t>вправи </a:t>
          </a:r>
        </a:p>
        <a:p>
          <a:r>
            <a:rPr lang="uk-UA" dirty="0"/>
            <a:t>3</a:t>
          </a:r>
          <a:r>
            <a:rPr lang="lt-LT" dirty="0"/>
            <a:t> (klasėje kartu)</a:t>
          </a:r>
          <a:r>
            <a:rPr lang="uk-UA" dirty="0"/>
            <a:t>, 4, 6</a:t>
          </a:r>
          <a:endParaRPr lang="en-US" dirty="0"/>
        </a:p>
      </dgm:t>
    </dgm:pt>
    <dgm:pt modelId="{72B6A66B-21A4-4EDB-9772-FCFBD341AA93}" type="parTrans" cxnId="{5796F257-3703-4E4E-8288-2D996E5A8107}">
      <dgm:prSet/>
      <dgm:spPr/>
      <dgm:t>
        <a:bodyPr/>
        <a:lstStyle/>
        <a:p>
          <a:endParaRPr lang="en-US"/>
        </a:p>
      </dgm:t>
    </dgm:pt>
    <dgm:pt modelId="{1BDEEF98-BD19-4931-8662-00A1B2C17501}" type="sibTrans" cxnId="{5796F257-3703-4E4E-8288-2D996E5A8107}">
      <dgm:prSet/>
      <dgm:spPr/>
      <dgm:t>
        <a:bodyPr/>
        <a:lstStyle/>
        <a:p>
          <a:endParaRPr lang="en-US"/>
        </a:p>
      </dgm:t>
    </dgm:pt>
    <dgm:pt modelId="{DD5C7881-C0F3-47A5-8964-5BA764E580CF}">
      <dgm:prSet/>
      <dgm:spPr/>
      <dgm:t>
        <a:bodyPr/>
        <a:lstStyle/>
        <a:p>
          <a:r>
            <a:rPr lang="uk-UA" dirty="0"/>
            <a:t>Стр. 40,</a:t>
          </a:r>
        </a:p>
        <a:p>
          <a:r>
            <a:rPr lang="uk-UA" dirty="0"/>
            <a:t> діалоги</a:t>
          </a:r>
        </a:p>
        <a:p>
          <a:r>
            <a:rPr lang="uk-UA" dirty="0"/>
            <a:t> 1, 3, 4, 5</a:t>
          </a:r>
          <a:endParaRPr lang="en-US" dirty="0"/>
        </a:p>
      </dgm:t>
    </dgm:pt>
    <dgm:pt modelId="{DD934E13-0847-4E76-B249-0B9DCEB98519}" type="parTrans" cxnId="{C399CA64-15BF-4440-BC27-3A30D401215E}">
      <dgm:prSet/>
      <dgm:spPr/>
      <dgm:t>
        <a:bodyPr/>
        <a:lstStyle/>
        <a:p>
          <a:endParaRPr lang="en-US"/>
        </a:p>
      </dgm:t>
    </dgm:pt>
    <dgm:pt modelId="{440BF287-EA18-486B-9247-40022A35F5C2}" type="sibTrans" cxnId="{C399CA64-15BF-4440-BC27-3A30D401215E}">
      <dgm:prSet/>
      <dgm:spPr/>
      <dgm:t>
        <a:bodyPr/>
        <a:lstStyle/>
        <a:p>
          <a:endParaRPr lang="en-US"/>
        </a:p>
      </dgm:t>
    </dgm:pt>
    <dgm:pt modelId="{403DA071-18C9-4792-8A6B-23A453279D2E}" type="pres">
      <dgm:prSet presAssocID="{DAB76664-6A20-4F11-B1A8-5D6F25F465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D24F7A-2D45-4964-B013-4F6E04FA657C}" type="pres">
      <dgm:prSet presAssocID="{DB360775-A06D-4BBE-A569-233FA111444B}" presName="hierRoot1" presStyleCnt="0"/>
      <dgm:spPr/>
    </dgm:pt>
    <dgm:pt modelId="{B955260D-F9C4-4A7E-9E48-36A51DA62C50}" type="pres">
      <dgm:prSet presAssocID="{DB360775-A06D-4BBE-A569-233FA111444B}" presName="composite" presStyleCnt="0"/>
      <dgm:spPr/>
    </dgm:pt>
    <dgm:pt modelId="{307431A4-809E-48B0-A3CA-9957AC913352}" type="pres">
      <dgm:prSet presAssocID="{DB360775-A06D-4BBE-A569-233FA111444B}" presName="background" presStyleLbl="node0" presStyleIdx="0" presStyleCnt="2"/>
      <dgm:spPr/>
    </dgm:pt>
    <dgm:pt modelId="{CBC15973-6E8C-4250-B771-30080CFDC0A0}" type="pres">
      <dgm:prSet presAssocID="{DB360775-A06D-4BBE-A569-233FA111444B}" presName="text" presStyleLbl="fgAcc0" presStyleIdx="0" presStyleCnt="2">
        <dgm:presLayoutVars>
          <dgm:chPref val="3"/>
        </dgm:presLayoutVars>
      </dgm:prSet>
      <dgm:spPr/>
    </dgm:pt>
    <dgm:pt modelId="{D00E59B2-7AB0-42D6-8188-ED24D2C8E70C}" type="pres">
      <dgm:prSet presAssocID="{DB360775-A06D-4BBE-A569-233FA111444B}" presName="hierChild2" presStyleCnt="0"/>
      <dgm:spPr/>
    </dgm:pt>
    <dgm:pt modelId="{77519290-B1D2-4625-B696-FAE8EC0007B0}" type="pres">
      <dgm:prSet presAssocID="{DD5C7881-C0F3-47A5-8964-5BA764E580CF}" presName="hierRoot1" presStyleCnt="0"/>
      <dgm:spPr/>
    </dgm:pt>
    <dgm:pt modelId="{8F0AC37E-431B-4972-827B-9E44453B5280}" type="pres">
      <dgm:prSet presAssocID="{DD5C7881-C0F3-47A5-8964-5BA764E580CF}" presName="composite" presStyleCnt="0"/>
      <dgm:spPr/>
    </dgm:pt>
    <dgm:pt modelId="{4D9E8AF8-51D8-4B55-A6EE-958CE048EF4E}" type="pres">
      <dgm:prSet presAssocID="{DD5C7881-C0F3-47A5-8964-5BA764E580CF}" presName="background" presStyleLbl="node0" presStyleIdx="1" presStyleCnt="2"/>
      <dgm:spPr/>
    </dgm:pt>
    <dgm:pt modelId="{89E1C92A-FB94-4C3C-8659-3A29973CE5AE}" type="pres">
      <dgm:prSet presAssocID="{DD5C7881-C0F3-47A5-8964-5BA764E580CF}" presName="text" presStyleLbl="fgAcc0" presStyleIdx="1" presStyleCnt="2" custScaleX="120654">
        <dgm:presLayoutVars>
          <dgm:chPref val="3"/>
        </dgm:presLayoutVars>
      </dgm:prSet>
      <dgm:spPr/>
    </dgm:pt>
    <dgm:pt modelId="{F62B2F27-785D-4694-A3A1-F6A39523925C}" type="pres">
      <dgm:prSet presAssocID="{DD5C7881-C0F3-47A5-8964-5BA764E580CF}" presName="hierChild2" presStyleCnt="0"/>
      <dgm:spPr/>
    </dgm:pt>
  </dgm:ptLst>
  <dgm:cxnLst>
    <dgm:cxn modelId="{C5853405-2878-479A-9B3D-941E05193C35}" type="presOf" srcId="{DAB76664-6A20-4F11-B1A8-5D6F25F465A0}" destId="{403DA071-18C9-4792-8A6B-23A453279D2E}" srcOrd="0" destOrd="0" presId="urn:microsoft.com/office/officeart/2005/8/layout/hierarchy1"/>
    <dgm:cxn modelId="{D4F39E17-1306-477A-B6A6-35778FB0210E}" type="presOf" srcId="{DD5C7881-C0F3-47A5-8964-5BA764E580CF}" destId="{89E1C92A-FB94-4C3C-8659-3A29973CE5AE}" srcOrd="0" destOrd="0" presId="urn:microsoft.com/office/officeart/2005/8/layout/hierarchy1"/>
    <dgm:cxn modelId="{9661BE30-FDBA-4182-866D-C17510C4443E}" type="presOf" srcId="{DB360775-A06D-4BBE-A569-233FA111444B}" destId="{CBC15973-6E8C-4250-B771-30080CFDC0A0}" srcOrd="0" destOrd="0" presId="urn:microsoft.com/office/officeart/2005/8/layout/hierarchy1"/>
    <dgm:cxn modelId="{C399CA64-15BF-4440-BC27-3A30D401215E}" srcId="{DAB76664-6A20-4F11-B1A8-5D6F25F465A0}" destId="{DD5C7881-C0F3-47A5-8964-5BA764E580CF}" srcOrd="1" destOrd="0" parTransId="{DD934E13-0847-4E76-B249-0B9DCEB98519}" sibTransId="{440BF287-EA18-486B-9247-40022A35F5C2}"/>
    <dgm:cxn modelId="{5796F257-3703-4E4E-8288-2D996E5A8107}" srcId="{DAB76664-6A20-4F11-B1A8-5D6F25F465A0}" destId="{DB360775-A06D-4BBE-A569-233FA111444B}" srcOrd="0" destOrd="0" parTransId="{72B6A66B-21A4-4EDB-9772-FCFBD341AA93}" sibTransId="{1BDEEF98-BD19-4931-8662-00A1B2C17501}"/>
    <dgm:cxn modelId="{08E4C264-758C-4CE6-B1E4-62500B1FC088}" type="presParOf" srcId="{403DA071-18C9-4792-8A6B-23A453279D2E}" destId="{1AD24F7A-2D45-4964-B013-4F6E04FA657C}" srcOrd="0" destOrd="0" presId="urn:microsoft.com/office/officeart/2005/8/layout/hierarchy1"/>
    <dgm:cxn modelId="{6C69AA56-EF9C-4ADE-B67C-DF8C94AC8276}" type="presParOf" srcId="{1AD24F7A-2D45-4964-B013-4F6E04FA657C}" destId="{B955260D-F9C4-4A7E-9E48-36A51DA62C50}" srcOrd="0" destOrd="0" presId="urn:microsoft.com/office/officeart/2005/8/layout/hierarchy1"/>
    <dgm:cxn modelId="{11928DDD-8C79-4F93-9C55-44024E333345}" type="presParOf" srcId="{B955260D-F9C4-4A7E-9E48-36A51DA62C50}" destId="{307431A4-809E-48B0-A3CA-9957AC913352}" srcOrd="0" destOrd="0" presId="urn:microsoft.com/office/officeart/2005/8/layout/hierarchy1"/>
    <dgm:cxn modelId="{F6F4536A-E1AD-43AB-80D6-017B2DE5176E}" type="presParOf" srcId="{B955260D-F9C4-4A7E-9E48-36A51DA62C50}" destId="{CBC15973-6E8C-4250-B771-30080CFDC0A0}" srcOrd="1" destOrd="0" presId="urn:microsoft.com/office/officeart/2005/8/layout/hierarchy1"/>
    <dgm:cxn modelId="{0CDA3F54-B5EB-4F7C-B5E8-F07DB4558FBA}" type="presParOf" srcId="{1AD24F7A-2D45-4964-B013-4F6E04FA657C}" destId="{D00E59B2-7AB0-42D6-8188-ED24D2C8E70C}" srcOrd="1" destOrd="0" presId="urn:microsoft.com/office/officeart/2005/8/layout/hierarchy1"/>
    <dgm:cxn modelId="{19BE18BE-F897-473D-AE90-AB189B7D499F}" type="presParOf" srcId="{403DA071-18C9-4792-8A6B-23A453279D2E}" destId="{77519290-B1D2-4625-B696-FAE8EC0007B0}" srcOrd="1" destOrd="0" presId="urn:microsoft.com/office/officeart/2005/8/layout/hierarchy1"/>
    <dgm:cxn modelId="{0DA2BDAB-E88A-4A63-83AC-1AB41841CEA4}" type="presParOf" srcId="{77519290-B1D2-4625-B696-FAE8EC0007B0}" destId="{8F0AC37E-431B-4972-827B-9E44453B5280}" srcOrd="0" destOrd="0" presId="urn:microsoft.com/office/officeart/2005/8/layout/hierarchy1"/>
    <dgm:cxn modelId="{D70F5FE4-1663-439E-AC6A-6F49E6C62B54}" type="presParOf" srcId="{8F0AC37E-431B-4972-827B-9E44453B5280}" destId="{4D9E8AF8-51D8-4B55-A6EE-958CE048EF4E}" srcOrd="0" destOrd="0" presId="urn:microsoft.com/office/officeart/2005/8/layout/hierarchy1"/>
    <dgm:cxn modelId="{3EE396E9-7911-41A3-8A51-4B88EAA8F7DE}" type="presParOf" srcId="{8F0AC37E-431B-4972-827B-9E44453B5280}" destId="{89E1C92A-FB94-4C3C-8659-3A29973CE5AE}" srcOrd="1" destOrd="0" presId="urn:microsoft.com/office/officeart/2005/8/layout/hierarchy1"/>
    <dgm:cxn modelId="{157310B4-20F2-4F0E-AB55-D6E2385860E5}" type="presParOf" srcId="{77519290-B1D2-4625-B696-FAE8EC0007B0}" destId="{F62B2F27-785D-4694-A3A1-F6A3952392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56657-4A0B-45F5-AA52-3AD34F982076}">
      <dsp:nvSpPr>
        <dsp:cNvPr id="0" name=""/>
        <dsp:cNvSpPr/>
      </dsp:nvSpPr>
      <dsp:spPr>
        <a:xfrm>
          <a:off x="856057" y="33934"/>
          <a:ext cx="7158028" cy="11582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i="1" kern="1200" dirty="0"/>
            <a:t> </a:t>
          </a:r>
          <a:r>
            <a:rPr lang="lt-LT" sz="1800" i="1" kern="1200" dirty="0">
              <a:solidFill>
                <a:srgbClr val="FF0000"/>
              </a:solidFill>
            </a:rPr>
            <a:t>Ramunė:</a:t>
          </a:r>
          <a:r>
            <a:rPr lang="lt-LT" sz="1800" i="1" kern="1200" dirty="0"/>
            <a:t>	</a:t>
          </a:r>
          <a:r>
            <a:rPr lang="lt-LT" sz="1800" kern="1200" dirty="0"/>
            <a:t>Sveikas!  </a:t>
          </a:r>
          <a:endParaRPr lang="en-US" sz="1800" kern="1200" dirty="0"/>
        </a:p>
      </dsp:txBody>
      <dsp:txXfrm>
        <a:off x="912600" y="90477"/>
        <a:ext cx="7044942" cy="1045213"/>
      </dsp:txXfrm>
    </dsp:sp>
    <dsp:sp modelId="{E8D76175-2147-4DAF-A432-E2E16C0F10F1}">
      <dsp:nvSpPr>
        <dsp:cNvPr id="0" name=""/>
        <dsp:cNvSpPr/>
      </dsp:nvSpPr>
      <dsp:spPr>
        <a:xfrm>
          <a:off x="0" y="1244074"/>
          <a:ext cx="8870144" cy="11582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i="1" kern="1200" dirty="0"/>
            <a:t> </a:t>
          </a:r>
          <a:r>
            <a:rPr lang="lt-LT" sz="1800" i="1" kern="1200" dirty="0">
              <a:solidFill>
                <a:srgbClr val="FF0000"/>
              </a:solidFill>
            </a:rPr>
            <a:t>Paulius:</a:t>
          </a:r>
          <a:r>
            <a:rPr lang="lt-LT" sz="1800" i="1" kern="1200" dirty="0"/>
            <a:t>	</a:t>
          </a:r>
          <a:r>
            <a:rPr lang="lt-LT" sz="1800" kern="1200" dirty="0"/>
            <a:t>Sveika! Kaip gyveni?    </a:t>
          </a:r>
          <a:r>
            <a:rPr lang="uk-UA" sz="1800" kern="1200" dirty="0"/>
            <a:t>Як живеш?</a:t>
          </a:r>
          <a:endParaRPr lang="lt-LT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 </a:t>
          </a:r>
          <a:r>
            <a:rPr lang="lt-LT" sz="1800" i="1" kern="1200" dirty="0">
              <a:solidFill>
                <a:srgbClr val="FF0000"/>
              </a:solidFill>
            </a:rPr>
            <a:t>Ramunė:</a:t>
          </a:r>
          <a:r>
            <a:rPr lang="lt-LT" sz="1800" i="1" kern="1200" dirty="0"/>
            <a:t>	</a:t>
          </a:r>
          <a:r>
            <a:rPr lang="lt-LT" sz="1800" kern="1200" dirty="0"/>
            <a:t>Šiaip sau. Rytoj egzaminas.</a:t>
          </a:r>
          <a:r>
            <a:rPr lang="uk-UA" sz="1800" kern="1200" dirty="0"/>
            <a:t> </a:t>
          </a:r>
          <a:r>
            <a:rPr lang="lt-LT" sz="1800" kern="1200" dirty="0"/>
            <a:t>     </a:t>
          </a:r>
          <a:r>
            <a:rPr lang="uk-UA" sz="1800" kern="1200" dirty="0"/>
            <a:t>Так собі. Завтра іспит.</a:t>
          </a:r>
          <a:endParaRPr lang="lt-LT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 </a:t>
          </a:r>
          <a:r>
            <a:rPr lang="lt-LT" sz="1800" i="1" kern="1200" dirty="0">
              <a:solidFill>
                <a:srgbClr val="FF0000"/>
              </a:solidFill>
            </a:rPr>
            <a:t>Paulius:</a:t>
          </a:r>
          <a:r>
            <a:rPr lang="lt-LT" sz="1800" i="1" kern="1200" dirty="0"/>
            <a:t>	</a:t>
          </a:r>
          <a:r>
            <a:rPr lang="lt-LT" sz="1800" kern="1200" dirty="0"/>
            <a:t>Sėkmės tau!       </a:t>
          </a:r>
          <a:r>
            <a:rPr lang="uk-UA" sz="1800" kern="1200" dirty="0"/>
            <a:t>Удачі тобі!</a:t>
          </a:r>
          <a:r>
            <a:rPr lang="lt-LT" sz="1800" kern="1200" dirty="0"/>
            <a:t> </a:t>
          </a:r>
          <a:r>
            <a:rPr lang="uk-UA" sz="1800" kern="1200" dirty="0"/>
            <a:t>Щасти тобі!</a:t>
          </a:r>
          <a:endParaRPr lang="en-US" sz="1800" kern="1200" dirty="0"/>
        </a:p>
      </dsp:txBody>
      <dsp:txXfrm>
        <a:off x="56543" y="1300617"/>
        <a:ext cx="8757058" cy="1045213"/>
      </dsp:txXfrm>
    </dsp:sp>
    <dsp:sp modelId="{AB92EF88-BF5E-4D6D-A3DF-29CA892A33EB}">
      <dsp:nvSpPr>
        <dsp:cNvPr id="0" name=""/>
        <dsp:cNvSpPr/>
      </dsp:nvSpPr>
      <dsp:spPr>
        <a:xfrm>
          <a:off x="777290" y="2454214"/>
          <a:ext cx="7315562" cy="11582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i="1" kern="1200" dirty="0"/>
            <a:t>   </a:t>
          </a:r>
          <a:r>
            <a:rPr lang="lt-LT" sz="1800" i="1" kern="1200" dirty="0">
              <a:solidFill>
                <a:srgbClr val="FF0000"/>
              </a:solidFill>
            </a:rPr>
            <a:t>Paulius:</a:t>
          </a:r>
          <a:r>
            <a:rPr lang="lt-LT" sz="1800" i="1" kern="1200" dirty="0"/>
            <a:t>	</a:t>
          </a:r>
          <a:r>
            <a:rPr lang="lt-LT" sz="1800" kern="1200" dirty="0"/>
            <a:t>Ačiū!</a:t>
          </a:r>
          <a:endParaRPr lang="en-US" sz="1800" kern="1200" dirty="0"/>
        </a:p>
      </dsp:txBody>
      <dsp:txXfrm>
        <a:off x="833833" y="2510757"/>
        <a:ext cx="7202476" cy="1045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431A4-809E-48B0-A3CA-9957AC913352}">
      <dsp:nvSpPr>
        <dsp:cNvPr id="0" name=""/>
        <dsp:cNvSpPr/>
      </dsp:nvSpPr>
      <dsp:spPr>
        <a:xfrm>
          <a:off x="5006" y="646012"/>
          <a:ext cx="3782913" cy="2402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15973-6E8C-4250-B771-30080CFDC0A0}">
      <dsp:nvSpPr>
        <dsp:cNvPr id="0" name=""/>
        <dsp:cNvSpPr/>
      </dsp:nvSpPr>
      <dsp:spPr>
        <a:xfrm>
          <a:off x="425330" y="1045319"/>
          <a:ext cx="3782913" cy="2402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Стр. 34,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вправи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3</a:t>
          </a:r>
          <a:r>
            <a:rPr lang="lt-LT" sz="3100" kern="1200" dirty="0"/>
            <a:t> (klasėje kartu)</a:t>
          </a:r>
          <a:r>
            <a:rPr lang="uk-UA" sz="3100" kern="1200" dirty="0"/>
            <a:t>, 4, 6</a:t>
          </a:r>
          <a:endParaRPr lang="en-US" sz="3100" kern="1200" dirty="0"/>
        </a:p>
      </dsp:txBody>
      <dsp:txXfrm>
        <a:off x="495687" y="1115676"/>
        <a:ext cx="3642199" cy="2261435"/>
      </dsp:txXfrm>
    </dsp:sp>
    <dsp:sp modelId="{4D9E8AF8-51D8-4B55-A6EE-958CE048EF4E}">
      <dsp:nvSpPr>
        <dsp:cNvPr id="0" name=""/>
        <dsp:cNvSpPr/>
      </dsp:nvSpPr>
      <dsp:spPr>
        <a:xfrm>
          <a:off x="4628566" y="646012"/>
          <a:ext cx="4564236" cy="2402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1C92A-FB94-4C3C-8659-3A29973CE5AE}">
      <dsp:nvSpPr>
        <dsp:cNvPr id="0" name=""/>
        <dsp:cNvSpPr/>
      </dsp:nvSpPr>
      <dsp:spPr>
        <a:xfrm>
          <a:off x="5048890" y="1045319"/>
          <a:ext cx="4564236" cy="2402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Стр. 40,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 діалоги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 1, 3, 4, 5</a:t>
          </a:r>
          <a:endParaRPr lang="en-US" sz="3100" kern="1200" dirty="0"/>
        </a:p>
      </dsp:txBody>
      <dsp:txXfrm>
        <a:off x="5119247" y="1115676"/>
        <a:ext cx="4423522" cy="2261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F939A91B-2D1E-CCE7-88F0-E938D5F90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E5B61C4-22A0-91A1-F888-6AC915E502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175AF-5FC6-42E2-933F-5E489E8B3C58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8F97F6F-C5FA-94A2-7453-89C04452E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341063F-98C3-3132-97F3-ABA71856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99949-652F-43B7-A5C6-2CF0147153C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1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BA9CB28-D2C4-4010-73DB-F6C02221D73F}"/>
              </a:ext>
            </a:extLst>
          </p:cNvPr>
          <p:cNvSpPr txBox="1">
            <a:spLocks/>
          </p:cNvSpPr>
          <p:nvPr userDrawn="1"/>
        </p:nvSpPr>
        <p:spPr>
          <a:xfrm>
            <a:off x="9853407" y="6041362"/>
            <a:ext cx="1903164" cy="54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©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D.Fedirkien</a:t>
            </a:r>
            <a:r>
              <a:rPr lang="lt-LT" sz="1200" dirty="0">
                <a:solidFill>
                  <a:schemeClr val="tx1"/>
                </a:solidFill>
              </a:rPr>
              <a:t>ė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1CD9F17-5408-61C1-1D74-34396F8A601A}"/>
              </a:ext>
            </a:extLst>
          </p:cNvPr>
          <p:cNvSpPr txBox="1">
            <a:spLocks/>
          </p:cNvSpPr>
          <p:nvPr userDrawn="1"/>
        </p:nvSpPr>
        <p:spPr>
          <a:xfrm>
            <a:off x="9853407" y="6041362"/>
            <a:ext cx="1903164" cy="54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©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D.Fedirkien</a:t>
            </a:r>
            <a:r>
              <a:rPr lang="lt-LT" sz="1200" dirty="0">
                <a:solidFill>
                  <a:schemeClr val="tx1"/>
                </a:solidFill>
              </a:rPr>
              <a:t>ė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p3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9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p3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0D4AA-C582-B19B-E6F2-48CA6045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9337"/>
          </a:xfrm>
        </p:spPr>
        <p:txBody>
          <a:bodyPr>
            <a:normAutofit/>
          </a:bodyPr>
          <a:lstStyle/>
          <a:p>
            <a:r>
              <a:rPr lang="lt-LT" sz="1800" dirty="0"/>
              <a:t>Pokalbiai</a:t>
            </a:r>
            <a:endParaRPr lang="en-US" sz="1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396042-8FC7-291F-59E3-681A78A5D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8937"/>
            <a:ext cx="11009144" cy="5263375"/>
          </a:xfrm>
        </p:spPr>
        <p:txBody>
          <a:bodyPr>
            <a:normAutofit/>
          </a:bodyPr>
          <a:lstStyle/>
          <a:p>
            <a:r>
              <a:rPr lang="lt-LT" dirty="0"/>
              <a:t>- Alio</a:t>
            </a:r>
            <a:r>
              <a:rPr lang="ru-RU" dirty="0"/>
              <a:t>!</a:t>
            </a:r>
            <a:r>
              <a:rPr lang="lt-LT" dirty="0"/>
              <a:t>							- Labas rytas.				- O kas ji?</a:t>
            </a:r>
            <a:endParaRPr lang="ru-RU" dirty="0"/>
          </a:p>
          <a:p>
            <a:r>
              <a:rPr lang="lt-LT" dirty="0"/>
              <a:t>- Labas vakaras.					- Labas rytas.				- Mano draugė Ver</a:t>
            </a:r>
            <a:r>
              <a:rPr lang="lt-LT" dirty="0">
                <a:solidFill>
                  <a:srgbClr val="C00000"/>
                </a:solidFill>
              </a:rPr>
              <a:t>o</a:t>
            </a:r>
            <a:r>
              <a:rPr lang="lt-LT" dirty="0"/>
              <a:t>nika.</a:t>
            </a:r>
          </a:p>
          <a:p>
            <a:r>
              <a:rPr lang="lt-LT" dirty="0"/>
              <a:t>- Sveiki.							- Ar čia bibliotek</a:t>
            </a:r>
            <a:r>
              <a:rPr lang="lt-LT" dirty="0">
                <a:solidFill>
                  <a:srgbClr val="C00000"/>
                </a:solidFill>
              </a:rPr>
              <a:t>a</a:t>
            </a:r>
            <a:r>
              <a:rPr lang="lt-LT" dirty="0"/>
              <a:t>?			- Ji lietuvė?   </a:t>
            </a:r>
          </a:p>
          <a:p>
            <a:r>
              <a:rPr lang="lt-LT" dirty="0"/>
              <a:t>- Ar yra Lina?						- Ne, čia mokykl</a:t>
            </a:r>
            <a:r>
              <a:rPr lang="lt-LT" dirty="0">
                <a:solidFill>
                  <a:srgbClr val="C00000"/>
                </a:solidFill>
              </a:rPr>
              <a:t>a.			</a:t>
            </a:r>
            <a:r>
              <a:rPr lang="lt-LT" dirty="0">
                <a:solidFill>
                  <a:schemeClr val="tx1"/>
                </a:solidFill>
              </a:rPr>
              <a:t>- Ne, ji yra lenkė.</a:t>
            </a:r>
          </a:p>
          <a:p>
            <a:r>
              <a:rPr lang="lt-LT" dirty="0"/>
              <a:t>- Ne, nėra.						- Atsiprašau.</a:t>
            </a:r>
          </a:p>
          <a:p>
            <a:r>
              <a:rPr lang="lt-LT" dirty="0"/>
              <a:t>- Atsiprašau.</a:t>
            </a:r>
          </a:p>
          <a:p>
            <a:endParaRPr lang="lt-LT" dirty="0"/>
          </a:p>
          <a:p>
            <a:r>
              <a:rPr lang="lt-LT" dirty="0"/>
              <a:t>- Ar mūsų lietuvių kalbos mokytoja yra ukrainietė?			- Ar jis tavo treneris?</a:t>
            </a:r>
          </a:p>
          <a:p>
            <a:r>
              <a:rPr lang="lt-LT" dirty="0"/>
              <a:t>- Ne, ji ne ukrainietė, o lietuvė./ Ne, ji lietuvė.			- Taip, jis yra mano treneris ir draugas.</a:t>
            </a:r>
            <a:endParaRPr lang="en-US" dirty="0"/>
          </a:p>
          <a:p>
            <a:r>
              <a:rPr lang="lt-LT"/>
              <a:t> - </a:t>
            </a:r>
            <a:r>
              <a:rPr lang="en-US"/>
              <a:t>Kaip </a:t>
            </a:r>
            <a:r>
              <a:rPr lang="lt-LT" dirty="0"/>
              <a:t>jūsų vardas ir pavardė? (Kaip </a:t>
            </a:r>
            <a:r>
              <a:rPr lang="uk-UA" dirty="0"/>
              <a:t>Як?)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0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9D1C2-68EB-D6A2-B3FC-04F2E0F9EFA6}"/>
              </a:ext>
            </a:extLst>
          </p:cNvPr>
          <p:cNvSpPr txBox="1"/>
          <p:nvPr/>
        </p:nvSpPr>
        <p:spPr>
          <a:xfrm>
            <a:off x="472966" y="898634"/>
            <a:ext cx="927012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1845">
              <a:spcBef>
                <a:spcPts val="225"/>
              </a:spcBef>
              <a:spcAft>
                <a:spcPts val="0"/>
              </a:spcAft>
              <a:tabLst>
                <a:tab pos="1845945" algn="l"/>
              </a:tabLst>
            </a:pPr>
            <a:r>
              <a:rPr lang="lt-LT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Pirmas pokalbis </a:t>
            </a:r>
            <a:r>
              <a:rPr lang="uk-UA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Перша розмова</a:t>
            </a:r>
            <a:endParaRPr lang="ru-RU" sz="2800" i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1845">
              <a:spcBef>
                <a:spcPts val="225"/>
              </a:spcBef>
              <a:spcAft>
                <a:spcPts val="0"/>
              </a:spcAft>
              <a:tabLst>
                <a:tab pos="184594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Andrius:</a:t>
            </a:r>
            <a:r>
              <a:rPr lang="lt-LT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Labas, Rūta!(Rūta) Kaip sekasi?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1845">
              <a:spcBef>
                <a:spcPts val="220"/>
              </a:spcBef>
              <a:spcAft>
                <a:spcPts val="0"/>
              </a:spcAft>
              <a:tabLst>
                <a:tab pos="184594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Rūta:	</a:t>
            </a:r>
            <a:r>
              <a:rPr lang="lt-LT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Ačiū,</a:t>
            </a:r>
            <a:r>
              <a:rPr lang="lt-LT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Andriau (Andrius),</a:t>
            </a:r>
            <a:r>
              <a:rPr lang="lt-LT" sz="2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gerai!</a:t>
            </a:r>
            <a:r>
              <a:rPr lang="lt-LT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lt-LT" sz="2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tau?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1845">
              <a:spcBef>
                <a:spcPts val="220"/>
              </a:spcBef>
              <a:spcAft>
                <a:spcPts val="0"/>
              </a:spcAft>
              <a:tabLst>
                <a:tab pos="184594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Andrius:</a:t>
            </a:r>
            <a:r>
              <a:rPr lang="lt-LT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Ačiū,</a:t>
            </a:r>
            <a:r>
              <a:rPr lang="lt-LT" sz="28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taip</a:t>
            </a:r>
            <a:r>
              <a:rPr lang="lt-LT" sz="28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</a:t>
            </a:r>
            <a:r>
              <a:rPr lang="lt-LT" sz="28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gerai!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1P 2skyrius 1pokalbis">
            <a:hlinkClick r:id="" action="ppaction://media"/>
            <a:extLst>
              <a:ext uri="{FF2B5EF4-FFF2-40B4-BE49-F238E27FC236}">
                <a16:creationId xmlns:a16="http://schemas.microsoft.com/office/drawing/2014/main" id="{BD957DEA-20A3-B25C-690E-5FB5D21B0E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2905" y="1859853"/>
            <a:ext cx="347663" cy="347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8C1961-D6B2-7B1B-E7A9-061028AF6D9D}"/>
              </a:ext>
            </a:extLst>
          </p:cNvPr>
          <p:cNvSpPr txBox="1"/>
          <p:nvPr/>
        </p:nvSpPr>
        <p:spPr>
          <a:xfrm>
            <a:off x="472966" y="3429000"/>
            <a:ext cx="7132475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1845">
              <a:spcBef>
                <a:spcPts val="225"/>
              </a:spcBef>
              <a:spcAft>
                <a:spcPts val="0"/>
              </a:spcAft>
              <a:tabLst>
                <a:tab pos="1845945" algn="l"/>
              </a:tabLst>
            </a:pPr>
            <a:r>
              <a:rPr lang="lt-LT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Antras pokalbis </a:t>
            </a:r>
            <a:r>
              <a:rPr lang="uk-UA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Друга розмова</a:t>
            </a:r>
            <a:r>
              <a:rPr lang="lt-LT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8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1845">
              <a:spcBef>
                <a:spcPts val="225"/>
              </a:spcBef>
              <a:spcAft>
                <a:spcPts val="0"/>
              </a:spcAft>
              <a:tabLst>
                <a:tab pos="184594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Tomas:	</a:t>
            </a:r>
            <a:r>
              <a:rPr lang="lt-LT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Kaip</a:t>
            </a:r>
            <a:r>
              <a:rPr lang="lt-LT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jums</a:t>
            </a:r>
            <a:r>
              <a:rPr lang="lt-LT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sekasi,</a:t>
            </a:r>
            <a:r>
              <a:rPr lang="lt-LT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ponia</a:t>
            </a:r>
            <a:r>
              <a:rPr lang="lt-LT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Agne? (Agnė),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1845">
              <a:spcBef>
                <a:spcPts val="220"/>
              </a:spcBef>
              <a:spcAft>
                <a:spcPts val="0"/>
              </a:spcAft>
              <a:tabLst>
                <a:tab pos="184594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Agnė:	</a:t>
            </a:r>
            <a:r>
              <a:rPr lang="lt-LT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Ačiū,</a:t>
            </a:r>
            <a:r>
              <a:rPr lang="lt-LT" sz="2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pone</a:t>
            </a:r>
            <a:r>
              <a:rPr lang="lt-LT" sz="2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Tomai (Tomas),</a:t>
            </a:r>
            <a:r>
              <a:rPr lang="lt-LT" sz="2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gerai.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r>
              <a:rPr lang="lt-L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1P 2skyrius 2pokalbis">
            <a:hlinkClick r:id="" action="ppaction://media"/>
            <a:extLst>
              <a:ext uri="{FF2B5EF4-FFF2-40B4-BE49-F238E27FC236}">
                <a16:creationId xmlns:a16="http://schemas.microsoft.com/office/drawing/2014/main" id="{A5529F54-DD25-7409-6510-FE0CE198AA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49073" y="423036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34AF2B-646E-3F18-8E19-B2A9370C11C5}"/>
              </a:ext>
            </a:extLst>
          </p:cNvPr>
          <p:cNvSpPr txBox="1"/>
          <p:nvPr/>
        </p:nvSpPr>
        <p:spPr>
          <a:xfrm>
            <a:off x="614854" y="677918"/>
            <a:ext cx="8923283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1845">
              <a:spcBef>
                <a:spcPts val="225"/>
              </a:spcBef>
              <a:spcAft>
                <a:spcPts val="0"/>
              </a:spcAft>
              <a:tabLst>
                <a:tab pos="1845945" algn="l"/>
              </a:tabLst>
            </a:pPr>
            <a:r>
              <a:rPr lang="lt-LT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Penktas pokalbis </a:t>
            </a:r>
            <a:r>
              <a:rPr lang="uk-UA" sz="24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П'ята розмова</a:t>
            </a:r>
          </a:p>
          <a:p>
            <a:pPr marL="791845">
              <a:spcBef>
                <a:spcPts val="225"/>
              </a:spcBef>
              <a:spcAft>
                <a:spcPts val="0"/>
              </a:spcAft>
              <a:tabLst>
                <a:tab pos="1845945" algn="l"/>
              </a:tabLst>
            </a:pPr>
            <a:endParaRPr lang="uk-UA" sz="2400" i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1845">
              <a:spcBef>
                <a:spcPts val="225"/>
              </a:spcBef>
              <a:spcAft>
                <a:spcPts val="0"/>
              </a:spcAft>
              <a:tabLst>
                <a:tab pos="184594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Viktoras: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Valentina (Valentina),</a:t>
            </a:r>
            <a:r>
              <a:rPr lang="lt-LT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r>
              <a:rPr lang="lt-LT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jūs</a:t>
            </a:r>
            <a:r>
              <a:rPr lang="lt-LT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esate</a:t>
            </a:r>
            <a:r>
              <a:rPr lang="lt-LT" sz="24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Ispanijos?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1845">
              <a:spcBef>
                <a:spcPts val="220"/>
              </a:spcBef>
              <a:spcAft>
                <a:spcPts val="0"/>
              </a:spcAft>
              <a:tabLst>
                <a:tab pos="184594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Valentina: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Ne,</a:t>
            </a:r>
            <a:r>
              <a:rPr lang="lt-LT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Viktorai (Viktoras),</a:t>
            </a:r>
            <a:r>
              <a:rPr lang="lt-LT" sz="24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</a:t>
            </a:r>
            <a:r>
              <a:rPr lang="lt-LT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esu</a:t>
            </a:r>
            <a:r>
              <a:rPr lang="lt-LT" sz="24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Italijos.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1845">
              <a:spcBef>
                <a:spcPts val="220"/>
              </a:spcBef>
              <a:spcAft>
                <a:spcPts val="0"/>
              </a:spcAft>
              <a:tabLst>
                <a:tab pos="184594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Viktoras: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24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Romos?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(Roma </a:t>
            </a:r>
            <a:r>
              <a:rPr lang="uk-UA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Рим)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1845">
              <a:spcBef>
                <a:spcPts val="220"/>
              </a:spcBef>
              <a:spcAft>
                <a:spcPts val="0"/>
              </a:spcAft>
              <a:tabLst>
                <a:tab pos="184594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Valentina: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Ne,</a:t>
            </a:r>
            <a:r>
              <a:rPr lang="lt-LT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24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Veronos.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1P 2skyrius 5pokalbis">
            <a:hlinkClick r:id="" action="ppaction://media"/>
            <a:extLst>
              <a:ext uri="{FF2B5EF4-FFF2-40B4-BE49-F238E27FC236}">
                <a16:creationId xmlns:a16="http://schemas.microsoft.com/office/drawing/2014/main" id="{BFE760FD-A6E5-37FD-8C0E-14DDEB729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6200000">
            <a:off x="9730660" y="1524878"/>
            <a:ext cx="347663" cy="347663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C2CBD474-77D9-FB5E-8557-F9FE847C1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54" y="3311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8806520-F285-968F-6202-16117B970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93142"/>
            <a:ext cx="630701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</a:pPr>
            <a:r>
              <a:rPr kumimoji="0" lang="lt-LT" altLang="en-US" sz="24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Ketvirtas pokalbis </a:t>
            </a:r>
            <a:r>
              <a:rPr kumimoji="0" lang="uk-UA" altLang="en-US" sz="24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Четверта розмова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</a:pPr>
            <a:endParaRPr kumimoji="0" lang="lt-LT" altLang="en-US" sz="2400" b="0" i="1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</a:pPr>
            <a:r>
              <a:rPr kumimoji="0" lang="lt-LT" alt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Linas:</a:t>
            </a:r>
            <a:r>
              <a:rPr kumimoji="0" lang="lt-LT" altLang="en-US" sz="24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Laba diena, ponia Nijole (Nijolė).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</a:pPr>
            <a:r>
              <a:rPr kumimoji="0" lang="lt-LT" alt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Nijolė:</a:t>
            </a:r>
            <a:r>
              <a:rPr kumimoji="0" lang="lt-LT" altLang="en-US" sz="24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Laba diena, pone Linai (Linas).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</a:pPr>
            <a:r>
              <a:rPr kumimoji="0" lang="lt-LT" alt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Linas:</a:t>
            </a:r>
            <a:r>
              <a:rPr kumimoji="0" lang="lt-LT" altLang="en-US" sz="24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Kaip jūs gyvenate?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</a:pPr>
            <a:r>
              <a:rPr kumimoji="0" lang="lt-LT" alt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Nijolė:</a:t>
            </a:r>
            <a:r>
              <a:rPr kumimoji="0" lang="lt-LT" altLang="en-US" sz="24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Ačiū, gerai. O kaip jūs?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</a:pPr>
            <a:r>
              <a:rPr kumimoji="0" lang="lt-LT" alt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Linas:</a:t>
            </a:r>
            <a:r>
              <a:rPr kumimoji="0" lang="lt-LT" altLang="en-US" sz="24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Ačiū, taip pat gerai.</a:t>
            </a:r>
            <a:endParaRPr kumimoji="0" lang="lt-LT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1P 2skyrius 4pokalbis (1)">
            <a:hlinkClick r:id="" action="ppaction://media"/>
            <a:extLst>
              <a:ext uri="{FF2B5EF4-FFF2-40B4-BE49-F238E27FC236}">
                <a16:creationId xmlns:a16="http://schemas.microsoft.com/office/drawing/2014/main" id="{B8847E5D-E0C4-5CBF-7057-1F9E39B793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3875237">
            <a:off x="1475279" y="6531290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3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4DC480-1026-19B5-BDAD-38B6132606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588" y="-33011"/>
            <a:ext cx="925084" cy="141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5CB0E4-B605-88D2-28C4-0B03305020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8757" y="159924"/>
            <a:ext cx="786222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</a:pPr>
            <a:r>
              <a:rPr kumimoji="0" lang="lt-LT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 pokalbis </a:t>
            </a:r>
            <a:r>
              <a:rPr kumimoji="0" lang="uk-UA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Друга розмова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</a:pPr>
            <a:endParaRPr kumimoji="0" lang="uk-UA" altLang="en-US" sz="2800" b="0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</a:pPr>
            <a:r>
              <a:rPr kumimoji="0" lang="lt-LT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Jurgis:</a:t>
            </a:r>
            <a:r>
              <a:rPr kumimoji="0" lang="lt-LT" altLang="en-US" sz="28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lt-LT" altLang="en-US" sz="2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Labas, Vytautai (Vytautas)!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</a:pPr>
            <a:r>
              <a:rPr kumimoji="0" lang="lt-LT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Vytautas:</a:t>
            </a:r>
            <a:r>
              <a:rPr kumimoji="0" lang="lt-LT" altLang="en-US" sz="28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lt-LT" altLang="en-US" sz="2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Labas, Jurgi (Jurgis)!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</a:pPr>
            <a:r>
              <a:rPr kumimoji="0" lang="lt-LT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Jurgis:</a:t>
            </a:r>
            <a:r>
              <a:rPr kumimoji="0" lang="lt-LT" altLang="en-US" sz="28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lt-LT" altLang="en-US" sz="2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Kaip sekasi?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</a:pPr>
            <a:r>
              <a:rPr kumimoji="0" lang="lt-LT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Vytautas:</a:t>
            </a:r>
            <a:r>
              <a:rPr kumimoji="0" lang="lt-LT" altLang="en-US" sz="28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lt-LT" altLang="en-US" sz="2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Ačiū, neblogai. O kaip tau sekasi?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</a:pPr>
            <a:r>
              <a:rPr kumimoji="0" lang="lt-LT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Jurgis:</a:t>
            </a:r>
            <a:r>
              <a:rPr kumimoji="0" lang="lt-LT" altLang="en-US" sz="28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lt-LT" altLang="en-US" sz="2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Ačiū, gerai.</a:t>
            </a:r>
            <a:endParaRPr kumimoji="0" lang="lt-LT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1P 2skyrius 2pokalbis (1)">
            <a:hlinkClick r:id="" action="ppaction://media"/>
            <a:extLst>
              <a:ext uri="{FF2B5EF4-FFF2-40B4-BE49-F238E27FC236}">
                <a16:creationId xmlns:a16="http://schemas.microsoft.com/office/drawing/2014/main" id="{9409F5E9-45ED-65B2-B63B-B92C9B888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6556745">
            <a:off x="10221918" y="1967758"/>
            <a:ext cx="347663" cy="347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416849-14F5-BF05-6F15-DAFFC51EC49D}"/>
              </a:ext>
            </a:extLst>
          </p:cNvPr>
          <p:cNvSpPr txBox="1"/>
          <p:nvPr/>
        </p:nvSpPr>
        <p:spPr>
          <a:xfrm>
            <a:off x="3691054" y="3268467"/>
            <a:ext cx="27463860" cy="357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2555240">
              <a:lnSpc>
                <a:spcPct val="117000"/>
              </a:lnSpc>
              <a:spcBef>
                <a:spcPts val="5"/>
              </a:spcBef>
              <a:spcAft>
                <a:spcPts val="0"/>
              </a:spcAft>
              <a:tabLst>
                <a:tab pos="2054225" algn="l"/>
              </a:tabLst>
            </a:pPr>
            <a:r>
              <a:rPr lang="lt-LT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Trečias pokalbis </a:t>
            </a:r>
            <a:r>
              <a:rPr lang="uk-UA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Третя розмова</a:t>
            </a:r>
          </a:p>
          <a:p>
            <a:pPr marL="914400" marR="2555240">
              <a:lnSpc>
                <a:spcPct val="117000"/>
              </a:lnSpc>
              <a:spcBef>
                <a:spcPts val="5"/>
              </a:spcBef>
              <a:spcAft>
                <a:spcPts val="0"/>
              </a:spcAft>
              <a:tabLst>
                <a:tab pos="2054225" algn="l"/>
              </a:tabLst>
            </a:pPr>
            <a:endParaRPr lang="uk-UA" sz="2800" i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2555240">
              <a:lnSpc>
                <a:spcPct val="117000"/>
              </a:lnSpc>
              <a:spcBef>
                <a:spcPts val="5"/>
              </a:spcBef>
              <a:spcAft>
                <a:spcPts val="0"/>
              </a:spcAft>
              <a:tabLst>
                <a:tab pos="205422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Studentas:</a:t>
            </a:r>
            <a:r>
              <a:rPr lang="lt-LT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 diena, dėstytojau!</a:t>
            </a:r>
            <a:r>
              <a:rPr lang="lt-LT" sz="2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14400" marR="2555240">
              <a:lnSpc>
                <a:spcPct val="117000"/>
              </a:lnSpc>
              <a:spcBef>
                <a:spcPts val="5"/>
              </a:spcBef>
              <a:spcAft>
                <a:spcPts val="0"/>
              </a:spcAft>
              <a:tabLst>
                <a:tab pos="205422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lt-LT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ėstytojas:  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 diena. Kaip jums sekasi?</a:t>
            </a:r>
          </a:p>
          <a:p>
            <a:pPr marL="914400" marR="2555240">
              <a:lnSpc>
                <a:spcPct val="117000"/>
              </a:lnSpc>
              <a:spcBef>
                <a:spcPts val="5"/>
              </a:spcBef>
              <a:spcAft>
                <a:spcPts val="0"/>
              </a:spcAft>
              <a:tabLst>
                <a:tab pos="2054225" algn="l"/>
              </a:tabLst>
            </a:pPr>
            <a:r>
              <a:rPr lang="uk-UA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Викладач</a:t>
            </a:r>
            <a:endParaRPr lang="lt-LT" sz="2800" i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2555240">
              <a:lnSpc>
                <a:spcPct val="117000"/>
              </a:lnSpc>
              <a:spcBef>
                <a:spcPts val="5"/>
              </a:spcBef>
              <a:spcAft>
                <a:spcPts val="0"/>
              </a:spcAft>
              <a:tabLst>
                <a:tab pos="205422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Studentas:</a:t>
            </a:r>
            <a:r>
              <a:rPr lang="lt-LT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Ačiū, gerai. O kaip jums sekasi?</a:t>
            </a:r>
          </a:p>
          <a:p>
            <a:pPr marL="914400" marR="2555240">
              <a:lnSpc>
                <a:spcPct val="117000"/>
              </a:lnSpc>
              <a:spcBef>
                <a:spcPts val="5"/>
              </a:spcBef>
              <a:spcAft>
                <a:spcPts val="0"/>
              </a:spcAft>
              <a:tabLst>
                <a:tab pos="205422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lt-LT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ėstytojas: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Dėkui,</a:t>
            </a:r>
            <a:r>
              <a:rPr lang="lt-LT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labai gerai.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1P 2skyrius 3pokalbis (1)">
            <a:hlinkClick r:id="" action="ppaction://media"/>
            <a:extLst>
              <a:ext uri="{FF2B5EF4-FFF2-40B4-BE49-F238E27FC236}">
                <a16:creationId xmlns:a16="http://schemas.microsoft.com/office/drawing/2014/main" id="{AE80A6A3-743E-4757-619C-723EEFC9FB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3710418" flipH="1">
            <a:off x="10134659" y="3007378"/>
            <a:ext cx="522179" cy="5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C1E2423-408F-281E-3089-2EDB48E5B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861822"/>
              </p:ext>
            </p:extLst>
          </p:nvPr>
        </p:nvGraphicFramePr>
        <p:xfrm>
          <a:off x="903249" y="1839951"/>
          <a:ext cx="8870144" cy="364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1P 2skyrius 7pokalbis">
            <a:hlinkClick r:id="" action="ppaction://media"/>
            <a:extLst>
              <a:ext uri="{FF2B5EF4-FFF2-40B4-BE49-F238E27FC236}">
                <a16:creationId xmlns:a16="http://schemas.microsoft.com/office/drawing/2014/main" id="{67104AB3-3BF0-95EE-D067-D00993172A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5837" y="6248400"/>
            <a:ext cx="347663" cy="3476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4EC43-7C35-8422-A655-7E833B37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4234"/>
          </a:xfrm>
        </p:spPr>
        <p:txBody>
          <a:bodyPr>
            <a:normAutofit fontScale="90000"/>
          </a:bodyPr>
          <a:lstStyle/>
          <a:p>
            <a:r>
              <a:rPr lang="lt-LT" dirty="0"/>
              <a:t>Septintas pokalbis</a:t>
            </a:r>
            <a:br>
              <a:rPr lang="lt-LT" dirty="0"/>
            </a:br>
            <a:r>
              <a:rPr lang="uk-UA" dirty="0"/>
              <a:t>Сьома розмова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640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8C0B2-96AA-AB73-0551-E682A617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uk-UA" dirty="0"/>
              <a:t>Завдання</a:t>
            </a:r>
            <a:r>
              <a:rPr lang="lt-LT" dirty="0"/>
              <a:t> Užduotys</a:t>
            </a:r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0C6D2127-5DE2-4826-8B7B-F4379583C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87541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47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2E8E52-16AE-33F5-86D0-151E570C8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78" y="457200"/>
            <a:ext cx="10459844" cy="55841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3200" dirty="0"/>
              <a:t>Прийменник </a:t>
            </a:r>
            <a:r>
              <a:rPr lang="lt-LT" sz="3200" dirty="0"/>
              <a:t>Prielinksnis „iš“</a:t>
            </a:r>
            <a:r>
              <a:rPr lang="uk-UA" sz="3200" dirty="0"/>
              <a:t> «з, зі, із»</a:t>
            </a:r>
            <a:endParaRPr lang="lt-LT" sz="3200" dirty="0"/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r>
              <a:rPr lang="uk-UA" sz="3200" dirty="0"/>
              <a:t>Родовий відмінок Р. Кого? Чого?</a:t>
            </a:r>
          </a:p>
          <a:p>
            <a:pPr marL="0" indent="0">
              <a:buNone/>
            </a:pPr>
            <a:r>
              <a:rPr lang="lt-LT" sz="3200" dirty="0"/>
              <a:t>Kilmininko linksnis K. Ko?</a:t>
            </a:r>
          </a:p>
          <a:p>
            <a:endParaRPr lang="lt-LT" sz="3200" dirty="0"/>
          </a:p>
          <a:p>
            <a:endParaRPr lang="lt-LT" sz="3200" dirty="0"/>
          </a:p>
          <a:p>
            <a:pPr marL="0" indent="0">
              <a:buNone/>
            </a:pPr>
            <a:r>
              <a:rPr lang="lt-LT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32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lt-LT" sz="32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K.</a:t>
            </a:r>
            <a:r>
              <a:rPr lang="lt-LT" sz="32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3200" dirty="0" err="1"/>
              <a:t>Р.в</a:t>
            </a:r>
            <a:r>
              <a:rPr lang="uk-UA" sz="3200" dirty="0"/>
              <a:t>.</a:t>
            </a:r>
            <a:r>
              <a:rPr lang="lt-LT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lt-LT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ko?</a:t>
            </a:r>
            <a:r>
              <a:rPr lang="uk-UA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    </a:t>
            </a:r>
            <a:r>
              <a:rPr lang="lt-LT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uk-UA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З, із чого?</a:t>
            </a:r>
            <a:r>
              <a:rPr lang="lt-LT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Iš kur?						</a:t>
            </a:r>
            <a:r>
              <a:rPr lang="uk-UA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Звідки?</a:t>
            </a:r>
            <a:r>
              <a:rPr lang="lt-LT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Iš kur tu esi? Iš kur jie yra?</a:t>
            </a:r>
            <a:endParaRPr lang="uk-UA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lt-LT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Kur?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Де?</a:t>
            </a:r>
            <a:r>
              <a:rPr lang="lt-LT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Kur jūs esate? Kur tavo draugas?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3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B6FA0-69F3-940D-7100-38917EE54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uk-UA" dirty="0"/>
              <a:t>Іменник. Родовий в. однини</a:t>
            </a:r>
            <a:endParaRPr lang="en-US" dirty="0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B46198DC-E327-C941-93C0-45740973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30" y="2062976"/>
            <a:ext cx="7922242" cy="336766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110B048-A49E-267F-4791-93922EDE3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912" y="1534511"/>
            <a:ext cx="3891776" cy="5213130"/>
          </a:xfrm>
        </p:spPr>
        <p:txBody>
          <a:bodyPr>
            <a:noAutofit/>
          </a:bodyPr>
          <a:lstStyle/>
          <a:p>
            <a:r>
              <a:rPr lang="lt-LT" sz="2800" dirty="0" err="1"/>
              <a:t>LietuvA</a:t>
            </a:r>
            <a:r>
              <a:rPr lang="lt-LT" sz="2800" dirty="0"/>
              <a:t>	</a:t>
            </a:r>
            <a:r>
              <a:rPr lang="lt-LT" sz="2800" dirty="0" err="1"/>
              <a:t>LietuvOS</a:t>
            </a:r>
            <a:endParaRPr lang="lt-LT" sz="2800" dirty="0"/>
          </a:p>
          <a:p>
            <a:r>
              <a:rPr lang="lt-LT" sz="2800" dirty="0" err="1"/>
              <a:t>UkrainA</a:t>
            </a:r>
            <a:r>
              <a:rPr lang="lt-LT" sz="2800" dirty="0"/>
              <a:t>	</a:t>
            </a:r>
            <a:r>
              <a:rPr lang="lt-LT" sz="2800" dirty="0" err="1"/>
              <a:t>UkrainOS</a:t>
            </a:r>
            <a:endParaRPr lang="lt-LT" sz="2800" dirty="0"/>
          </a:p>
          <a:p>
            <a:r>
              <a:rPr lang="lt-LT" sz="2800" dirty="0" err="1"/>
              <a:t>KijevAS</a:t>
            </a:r>
            <a:r>
              <a:rPr lang="lt-LT" sz="2800" dirty="0"/>
              <a:t>	</a:t>
            </a:r>
            <a:r>
              <a:rPr lang="lt-LT" sz="2800" dirty="0" err="1"/>
              <a:t>KijevO</a:t>
            </a:r>
            <a:endParaRPr lang="lt-LT" sz="2800" dirty="0"/>
          </a:p>
          <a:p>
            <a:r>
              <a:rPr lang="lt-LT" sz="2800" dirty="0" err="1"/>
              <a:t>ChmelnickIS</a:t>
            </a:r>
            <a:r>
              <a:rPr lang="lt-LT" sz="2800" dirty="0"/>
              <a:t> </a:t>
            </a:r>
            <a:r>
              <a:rPr lang="lt-LT" sz="2800" dirty="0" err="1"/>
              <a:t>ChmelnickIO</a:t>
            </a:r>
            <a:endParaRPr lang="lt-LT" sz="2800" dirty="0"/>
          </a:p>
          <a:p>
            <a:r>
              <a:rPr lang="lt-LT" sz="2800" dirty="0" err="1"/>
              <a:t>VilnIUS</a:t>
            </a:r>
            <a:r>
              <a:rPr lang="lt-LT" sz="2800" dirty="0"/>
              <a:t>	</a:t>
            </a:r>
            <a:r>
              <a:rPr lang="lt-LT" sz="2800" dirty="0" err="1"/>
              <a:t>VilnIAUS</a:t>
            </a:r>
            <a:endParaRPr lang="en-US" sz="2800" dirty="0"/>
          </a:p>
          <a:p>
            <a:r>
              <a:rPr lang="en-US" sz="2800" dirty="0"/>
              <a:t>-</a:t>
            </a:r>
            <a:r>
              <a:rPr lang="en-US" sz="2800" dirty="0" err="1"/>
              <a:t>ias</a:t>
            </a:r>
            <a:r>
              <a:rPr lang="en-US" sz="2800" dirty="0"/>
              <a:t> – io </a:t>
            </a:r>
            <a:r>
              <a:rPr lang="en-US" sz="2800" dirty="0" err="1"/>
              <a:t>kelias</a:t>
            </a:r>
            <a:r>
              <a:rPr lang="en-US" sz="2800" dirty="0"/>
              <a:t>- </a:t>
            </a:r>
            <a:r>
              <a:rPr lang="en-US" sz="2800" dirty="0" err="1"/>
              <a:t>kelio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ius</a:t>
            </a:r>
            <a:r>
              <a:rPr lang="en-US" sz="2800" dirty="0"/>
              <a:t> – </a:t>
            </a:r>
            <a:r>
              <a:rPr lang="en-US" sz="2800" dirty="0" err="1"/>
              <a:t>iaus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416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14CE2E-F814-39B7-9DE4-ADF3EC9C7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3521"/>
            <a:ext cx="8596668" cy="6482080"/>
          </a:xfrm>
        </p:spPr>
        <p:txBody>
          <a:bodyPr/>
          <a:lstStyle/>
          <a:p>
            <a:pPr marL="742950" lvl="1" indent="-285750">
              <a:spcBef>
                <a:spcPts val="45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14730" algn="l"/>
              </a:tabLst>
            </a:pP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b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</a:t>
            </a:r>
            <a:r>
              <a:rPr lang="lt-LT" sz="1800" b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esi?			</a:t>
            </a:r>
            <a:r>
              <a:rPr lang="uk-UA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Звідки ти є?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42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06475" algn="l"/>
              </a:tabLst>
            </a:pP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</a:t>
            </a:r>
            <a:r>
              <a:rPr lang="lt-LT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esu</a:t>
            </a:r>
            <a:r>
              <a:rPr lang="lt-LT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b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Lietuvos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- Я є з Литви.</a:t>
            </a:r>
            <a:endParaRPr lang="lt-LT" sz="1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42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0647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5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577215" algn="l"/>
              </a:tabLst>
            </a:pP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b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</a:t>
            </a:r>
            <a:r>
              <a:rPr lang="lt-LT" sz="1800" b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jūs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esate?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2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568960" algn="l"/>
              </a:tabLst>
            </a:pP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</a:t>
            </a:r>
            <a:r>
              <a:rPr lang="lt-LT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esu</a:t>
            </a:r>
            <a:r>
              <a:rPr lang="lt-LT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b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Ukrainos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spcBef>
                <a:spcPts val="42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568960" algn="l"/>
              </a:tabLst>
            </a:pPr>
            <a:endParaRPr lang="lt-LT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2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568960" algn="l"/>
              </a:tabLst>
            </a:pP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r>
              <a:rPr lang="lt-LT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jie</a:t>
            </a:r>
            <a:r>
              <a:rPr lang="lt-LT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yra</a:t>
            </a:r>
            <a:r>
              <a:rPr lang="lt-LT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b="1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Lietuvos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>
              <a:spcBef>
                <a:spcPts val="42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568960" algn="l"/>
              </a:tabLst>
            </a:pP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Ne,</a:t>
            </a:r>
            <a:r>
              <a:rPr lang="lt-LT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b="1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Latvijos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spcBef>
                <a:spcPts val="42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568960" algn="l"/>
              </a:tabLst>
            </a:pP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>
                <a:latin typeface="Times New Roman" panose="02020603050405020304" pitchFamily="18" charset="0"/>
              </a:rPr>
              <a:t> </a:t>
            </a:r>
            <a:r>
              <a:rPr lang="lt-LT" dirty="0"/>
              <a:t>-   </a:t>
            </a:r>
            <a:r>
              <a:rPr lang="lt-LT" b="1" dirty="0"/>
              <a:t>Iš kur </a:t>
            </a:r>
            <a:r>
              <a:rPr lang="lt-LT" dirty="0"/>
              <a:t>tavo draugas?		</a:t>
            </a:r>
            <a:r>
              <a:rPr lang="uk-UA" dirty="0"/>
              <a:t>- Звідки твій друг?</a:t>
            </a:r>
            <a:endParaRPr lang="lt-LT" dirty="0"/>
          </a:p>
          <a:p>
            <a:pPr>
              <a:buFontTx/>
              <a:buChar char="-"/>
            </a:pP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Jis</a:t>
            </a:r>
            <a:r>
              <a:rPr lang="lt-LT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yra</a:t>
            </a:r>
            <a:r>
              <a:rPr lang="lt-LT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b="1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Norvegijos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lt-LT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Oslo.</a:t>
            </a:r>
          </a:p>
          <a:p>
            <a:pPr>
              <a:buFontTx/>
              <a:buChar char="-"/>
            </a:pPr>
            <a:endParaRPr lang="lt-LT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lt-LT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 jūs esate iš Kijevo?</a:t>
            </a:r>
          </a:p>
          <a:p>
            <a:pPr>
              <a:buFontTx/>
              <a:buChar char="-"/>
            </a:pPr>
            <a:r>
              <a:rPr lang="lt-LT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Ne, mes </a:t>
            </a:r>
            <a:r>
              <a:rPr lang="lt-LT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iš Charkovo/Charkivo.</a:t>
            </a:r>
          </a:p>
          <a:p>
            <a:pPr>
              <a:buFontTx/>
              <a:buChar char="-"/>
            </a:pPr>
            <a:endParaRPr lang="lt-LT" sz="1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lt-LT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Veronika yra </a:t>
            </a:r>
            <a:r>
              <a:rPr lang="lt-LT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iš Čekijos</a:t>
            </a:r>
            <a:r>
              <a:rPr lang="lt-LT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o </a:t>
            </a:r>
            <a:r>
              <a:rPr lang="lt-LT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iš kur </a:t>
            </a:r>
            <a:r>
              <a:rPr lang="lt-LT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Viktorija?</a:t>
            </a:r>
          </a:p>
          <a:p>
            <a:pPr>
              <a:buFontTx/>
              <a:buChar char="-"/>
            </a:pP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Viktorija yra iš Londono.</a:t>
            </a:r>
          </a:p>
          <a:p>
            <a:pPr>
              <a:buFontTx/>
              <a:buChar char="-"/>
            </a:pPr>
            <a:endParaRPr lang="lt-LT" sz="1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8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4A9720-A7D6-A9F4-D1A0-EC5B92145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"/>
            <a:ext cx="8596668" cy="6421119"/>
          </a:xfrm>
        </p:spPr>
        <p:txBody>
          <a:bodyPr/>
          <a:lstStyle/>
          <a:p>
            <a:pPr marL="342900" lvl="0" indent="-342900"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44575" algn="l"/>
              </a:tabLst>
            </a:pP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jūs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esate?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2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44575" algn="l"/>
              </a:tabLst>
            </a:pP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</a:t>
            </a:r>
            <a:r>
              <a:rPr lang="lt-LT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esu</a:t>
            </a:r>
            <a:r>
              <a:rPr lang="lt-LT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Vokietijos,</a:t>
            </a:r>
            <a:r>
              <a:rPr lang="lt-LT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Hamburgo.</a:t>
            </a:r>
            <a:r>
              <a:rPr lang="lt-LT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lt-LT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jūs?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2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44575" algn="l"/>
              </a:tabLst>
            </a:pP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</a:t>
            </a:r>
            <a:r>
              <a:rPr lang="lt-LT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esu</a:t>
            </a:r>
            <a:r>
              <a:rPr lang="lt-LT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Latvijos,</a:t>
            </a:r>
            <a:r>
              <a:rPr lang="lt-LT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Rygos.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>
              <a:solidFill>
                <a:srgbClr val="FF0000"/>
              </a:solidFill>
            </a:endParaRPr>
          </a:p>
          <a:p>
            <a:pPr marL="448945" indent="0">
              <a:spcBef>
                <a:spcPts val="225"/>
              </a:spcBef>
              <a:spcAft>
                <a:spcPts val="0"/>
              </a:spcAft>
              <a:buNone/>
            </a:pPr>
            <a:r>
              <a:rPr lang="lt-LT" sz="1800" i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Administratorė:</a:t>
            </a:r>
            <a:r>
              <a:rPr lang="lt-LT" sz="1800" i="1" spc="2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</a:t>
            </a:r>
            <a:r>
              <a:rPr lang="lt-LT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jūs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esate,</a:t>
            </a:r>
            <a:r>
              <a:rPr lang="lt-LT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pone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Karstenai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945" indent="0">
              <a:spcBef>
                <a:spcPts val="220"/>
              </a:spcBef>
              <a:spcAft>
                <a:spcPts val="0"/>
              </a:spcAft>
              <a:buNone/>
              <a:tabLst>
                <a:tab pos="1845945" algn="l"/>
              </a:tabLst>
            </a:pPr>
            <a:r>
              <a:rPr lang="lt-LT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Karstenas</a:t>
            </a:r>
            <a:r>
              <a:rPr lang="lt-LT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lt-LT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 esu iš Vokietijos.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945" indent="0">
              <a:spcBef>
                <a:spcPts val="220"/>
              </a:spcBef>
              <a:spcAft>
                <a:spcPts val="0"/>
              </a:spcAft>
              <a:buNone/>
            </a:pPr>
            <a:r>
              <a:rPr lang="lt-LT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Administratorė:</a:t>
            </a:r>
            <a:r>
              <a:rPr lang="lt-LT" sz="1800" i="1" spc="4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Berlyno?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945" indent="0">
              <a:spcBef>
                <a:spcPts val="220"/>
              </a:spcBef>
              <a:spcAft>
                <a:spcPts val="0"/>
              </a:spcAft>
              <a:buNone/>
              <a:tabLst>
                <a:tab pos="1845945" algn="l"/>
              </a:tabLst>
            </a:pPr>
            <a:r>
              <a:rPr lang="lt-LT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Karstenas</a:t>
            </a:r>
            <a:r>
              <a:rPr lang="lt-LT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lt-LT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Ne,</a:t>
            </a:r>
            <a:r>
              <a:rPr lang="lt-LT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Frankfurto.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/>
          </a:p>
          <a:p>
            <a:pPr marL="448945" indent="0">
              <a:spcBef>
                <a:spcPts val="225"/>
              </a:spcBef>
              <a:spcAft>
                <a:spcPts val="0"/>
              </a:spcAft>
              <a:buNone/>
              <a:tabLst>
                <a:tab pos="1845945" algn="l"/>
              </a:tabLst>
            </a:pPr>
            <a:r>
              <a:rPr lang="lt-LT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Valerija:</a:t>
            </a:r>
            <a:r>
              <a:rPr lang="lt-LT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esu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Ukrainos.</a:t>
            </a:r>
            <a:r>
              <a:rPr lang="lt-LT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Kijevo.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esi,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Tomai?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945" indent="0">
              <a:spcBef>
                <a:spcPts val="220"/>
              </a:spcBef>
              <a:spcAft>
                <a:spcPts val="0"/>
              </a:spcAft>
              <a:buNone/>
              <a:tabLst>
                <a:tab pos="1845945" algn="l"/>
              </a:tabLst>
            </a:pPr>
            <a:r>
              <a:rPr lang="lt-LT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Tomas:</a:t>
            </a:r>
            <a:r>
              <a:rPr lang="lt-LT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Amerikos,</a:t>
            </a:r>
            <a:r>
              <a:rPr lang="lt-LT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Niujorko.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  <a:p>
            <a:pPr marL="448945" indent="0">
              <a:spcBef>
                <a:spcPts val="225"/>
              </a:spcBef>
              <a:spcAft>
                <a:spcPts val="0"/>
              </a:spcAft>
              <a:buNone/>
              <a:tabLst>
                <a:tab pos="1845945" algn="l"/>
              </a:tabLst>
            </a:pPr>
            <a:r>
              <a:rPr lang="lt-LT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Povilas:</a:t>
            </a:r>
            <a:r>
              <a:rPr lang="lt-LT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Marija,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čia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mano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draugas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Petras.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Jis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yra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Lietuvos,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</a:t>
            </a:r>
            <a:r>
              <a:rPr lang="lt-LT" sz="1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Klaipėdos.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945" indent="0">
              <a:spcBef>
                <a:spcPts val="220"/>
              </a:spcBef>
              <a:spcAft>
                <a:spcPts val="0"/>
              </a:spcAft>
              <a:buNone/>
              <a:tabLst>
                <a:tab pos="1845945" algn="l"/>
              </a:tabLst>
            </a:pPr>
            <a:r>
              <a:rPr lang="lt-LT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Marija:</a:t>
            </a:r>
            <a:r>
              <a:rPr lang="lt-LT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Malonu!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945" indent="0">
              <a:spcBef>
                <a:spcPts val="220"/>
              </a:spcBef>
              <a:spcAft>
                <a:spcPts val="0"/>
              </a:spcAft>
              <a:buNone/>
              <a:tabLst>
                <a:tab pos="1845945" algn="l"/>
              </a:tabLst>
            </a:pPr>
            <a:r>
              <a:rPr lang="lt-LT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Petras:</a:t>
            </a:r>
            <a:r>
              <a:rPr lang="lt-LT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</a:t>
            </a:r>
            <a:r>
              <a:rPr lang="lt-LT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taip</a:t>
            </a:r>
            <a:r>
              <a:rPr lang="lt-LT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</a:t>
            </a:r>
            <a:r>
              <a:rPr lang="lt-LT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malonu!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dirty="0"/>
              <a:t>ČIA – </a:t>
            </a:r>
            <a:r>
              <a:rPr lang="uk-UA" dirty="0"/>
              <a:t>тут, сюди</a:t>
            </a:r>
          </a:p>
          <a:p>
            <a:r>
              <a:rPr lang="lt-LT" dirty="0"/>
              <a:t>MAN </a:t>
            </a:r>
            <a:r>
              <a:rPr lang="uk-UA" dirty="0"/>
              <a:t>- мені</a:t>
            </a:r>
            <a:endParaRPr lang="en-US" dirty="0"/>
          </a:p>
        </p:txBody>
      </p:sp>
      <p:pic>
        <p:nvPicPr>
          <p:cNvPr id="4" name="1P 2skyrius 3pokalbis">
            <a:hlinkClick r:id="" action="ppaction://media"/>
            <a:extLst>
              <a:ext uri="{FF2B5EF4-FFF2-40B4-BE49-F238E27FC236}">
                <a16:creationId xmlns:a16="http://schemas.microsoft.com/office/drawing/2014/main" id="{85D19C64-662E-84CE-9C3E-68905C4E61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2255" y="1811655"/>
            <a:ext cx="347663" cy="347663"/>
          </a:xfrm>
          <a:prstGeom prst="rect">
            <a:avLst/>
          </a:prstGeom>
        </p:spPr>
      </p:pic>
      <p:pic>
        <p:nvPicPr>
          <p:cNvPr id="5" name="1P 2skyrius 4pokalbis">
            <a:hlinkClick r:id="" action="ppaction://media"/>
            <a:extLst>
              <a:ext uri="{FF2B5EF4-FFF2-40B4-BE49-F238E27FC236}">
                <a16:creationId xmlns:a16="http://schemas.microsoft.com/office/drawing/2014/main" id="{F6F6D5AA-0B08-1D9D-0D83-2B762FB5D7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2255" y="4046855"/>
            <a:ext cx="347663" cy="347663"/>
          </a:xfrm>
          <a:prstGeom prst="rect">
            <a:avLst/>
          </a:prstGeom>
        </p:spPr>
      </p:pic>
      <p:pic>
        <p:nvPicPr>
          <p:cNvPr id="6" name="1P 2skyrius 6pokalbis">
            <a:hlinkClick r:id="" action="ppaction://media"/>
            <a:extLst>
              <a:ext uri="{FF2B5EF4-FFF2-40B4-BE49-F238E27FC236}">
                <a16:creationId xmlns:a16="http://schemas.microsoft.com/office/drawing/2014/main" id="{F2C45192-D350-5EB8-3E44-76C0FF1931F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72095" y="5627660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8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44D30-3A93-2D1B-08EE-2B5D5CC6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046" y="-2"/>
            <a:ext cx="3938953" cy="2414955"/>
          </a:xfrm>
        </p:spPr>
        <p:txBody>
          <a:bodyPr anchor="t">
            <a:normAutofit fontScale="90000"/>
          </a:bodyPr>
          <a:lstStyle/>
          <a:p>
            <a:r>
              <a:rPr lang="lt-LT" sz="2400" dirty="0">
                <a:solidFill>
                  <a:schemeClr val="tx1"/>
                </a:solidFill>
              </a:rPr>
              <a:t>Lietuvos apskritys </a:t>
            </a:r>
            <a:r>
              <a:rPr lang="uk-UA" sz="2400" dirty="0">
                <a:solidFill>
                  <a:schemeClr val="tx1"/>
                </a:solidFill>
              </a:rPr>
              <a:t>Округи</a:t>
            </a:r>
            <a:r>
              <a:rPr lang="lt-LT" sz="2400" dirty="0">
                <a:solidFill>
                  <a:schemeClr val="tx1"/>
                </a:solidFill>
              </a:rPr>
              <a:t>/</a:t>
            </a:r>
            <a:r>
              <a:rPr lang="uk-UA" sz="2400" dirty="0">
                <a:solidFill>
                  <a:schemeClr val="tx1"/>
                </a:solidFill>
              </a:rPr>
              <a:t>повіти Литви</a:t>
            </a:r>
            <a:br>
              <a:rPr lang="lt-LT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103 </a:t>
            </a:r>
            <a:r>
              <a:rPr lang="lt-LT" sz="2400" dirty="0">
                <a:solidFill>
                  <a:schemeClr val="tx1"/>
                </a:solidFill>
              </a:rPr>
              <a:t>miestai ir miesteliai</a:t>
            </a:r>
            <a:br>
              <a:rPr lang="lt-LT" sz="2400" dirty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103 міста та містечка</a:t>
            </a:r>
            <a:br>
              <a:rPr lang="lt-LT" sz="2400" dirty="0">
                <a:solidFill>
                  <a:schemeClr val="tx1"/>
                </a:solidFill>
              </a:rPr>
            </a:br>
            <a:r>
              <a:rPr lang="lt-LT" sz="2400" dirty="0">
                <a:solidFill>
                  <a:schemeClr val="tx1"/>
                </a:solidFill>
              </a:rPr>
              <a:t>Lietuvos kaimynės</a:t>
            </a:r>
            <a:r>
              <a:rPr lang="ru-RU" sz="2400" dirty="0">
                <a:solidFill>
                  <a:schemeClr val="tx1"/>
                </a:solidFill>
              </a:rPr>
              <a:t> Сусідки Литви</a:t>
            </a:r>
            <a:r>
              <a:rPr lang="lt-LT" sz="2400" dirty="0">
                <a:solidFill>
                  <a:schemeClr val="tx1"/>
                </a:solidFill>
              </a:rPr>
              <a:t>: Latvija, Baltarusija, Lenkija, Rusija</a:t>
            </a:r>
            <a:br>
              <a:rPr lang="lt-LT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79EBF6-F616-31AF-9B16-44EDAC7A3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2" y="189771"/>
            <a:ext cx="8170985" cy="6562721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7666E6-7326-6371-6D8D-E03184B3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1500"/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101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65702-1805-1B60-E2AD-7F588E6EA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uk-UA" dirty="0"/>
              <a:t>Як справи?</a:t>
            </a:r>
            <a:endParaRPr lang="en-US" dirty="0"/>
          </a:p>
        </p:txBody>
      </p:sp>
      <p:pic>
        <p:nvPicPr>
          <p:cNvPr id="12" name="Місце для вмісту 11">
            <a:extLst>
              <a:ext uri="{FF2B5EF4-FFF2-40B4-BE49-F238E27FC236}">
                <a16:creationId xmlns:a16="http://schemas.microsoft.com/office/drawing/2014/main" id="{29B7DA4D-4385-5C2B-AE6B-28BC4CDB0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1" y="1788160"/>
            <a:ext cx="5577840" cy="336853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1D0B364-53DA-68AF-8339-647E02C72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881" y="1950721"/>
            <a:ext cx="3826344" cy="4110962"/>
          </a:xfrm>
        </p:spPr>
        <p:txBody>
          <a:bodyPr>
            <a:noAutofit/>
          </a:bodyPr>
          <a:lstStyle/>
          <a:p>
            <a:r>
              <a:rPr lang="lt-LT" b="1" dirty="0"/>
              <a:t>- </a:t>
            </a:r>
            <a:r>
              <a:rPr lang="uk-UA" b="1" dirty="0"/>
              <a:t> Як справи?</a:t>
            </a:r>
          </a:p>
          <a:p>
            <a:r>
              <a:rPr lang="uk-UA" b="1" dirty="0"/>
              <a:t> </a:t>
            </a:r>
            <a:r>
              <a:rPr lang="ru-RU" b="1" dirty="0"/>
              <a:t>- Дякую, добре! Як щодо вас/ви /ти?</a:t>
            </a:r>
          </a:p>
          <a:p>
            <a:r>
              <a:rPr lang="uk-UA" b="1" dirty="0"/>
              <a:t>-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</a:t>
            </a:r>
            <a:r>
              <a:rPr lang="uk-UA" b="1" dirty="0"/>
              <a:t>/ чудово/прекрасно!</a:t>
            </a:r>
          </a:p>
          <a:p>
            <a:r>
              <a:rPr lang="uk-UA" b="1" dirty="0"/>
              <a:t>- дуже добре!</a:t>
            </a:r>
          </a:p>
          <a:p>
            <a:r>
              <a:rPr lang="uk-UA" b="1" dirty="0"/>
              <a:t>- так собі.</a:t>
            </a:r>
          </a:p>
          <a:p>
            <a:r>
              <a:rPr lang="uk-UA" b="1" dirty="0"/>
              <a:t>- погано</a:t>
            </a:r>
          </a:p>
          <a:p>
            <a:endParaRPr lang="uk-UA" b="1" dirty="0"/>
          </a:p>
          <a:p>
            <a:endParaRPr lang="uk-UA" b="1" dirty="0"/>
          </a:p>
          <a:p>
            <a:r>
              <a:rPr lang="lt-LT" b="1" dirty="0"/>
              <a:t>JUMS – </a:t>
            </a:r>
            <a:r>
              <a:rPr lang="uk-UA" b="1" dirty="0"/>
              <a:t>вам</a:t>
            </a:r>
            <a:endParaRPr lang="lt-LT" b="1" dirty="0"/>
          </a:p>
          <a:p>
            <a:r>
              <a:rPr lang="lt-LT" b="1" dirty="0"/>
              <a:t>TAU -</a:t>
            </a:r>
            <a:r>
              <a:rPr lang="uk-UA" b="1" dirty="0"/>
              <a:t> тобі</a:t>
            </a:r>
            <a:endParaRPr lang="en-US" b="1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6D72E524-82EE-CF54-2A79-71FA434A7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5E524D5F-93F6-0C42-CAF1-22EF0B2AA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EFB92951-1A46-CE50-E632-0F736766C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78975CEB-59A2-75E5-E092-37D858630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3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54569A-1253-BA23-99CA-80442657D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1" y="386863"/>
            <a:ext cx="8699571" cy="5654500"/>
          </a:xfrm>
        </p:spPr>
        <p:txBody>
          <a:bodyPr>
            <a:normAutofit/>
          </a:bodyPr>
          <a:lstStyle/>
          <a:p>
            <a:r>
              <a:rPr lang="uk-UA" sz="2000" dirty="0"/>
              <a:t>- Як справи?</a:t>
            </a:r>
          </a:p>
          <a:p>
            <a:r>
              <a:rPr lang="uk-UA" sz="2000" dirty="0"/>
              <a:t>- Дякую, непогано.</a:t>
            </a:r>
          </a:p>
          <a:p>
            <a:r>
              <a:rPr lang="uk-UA" sz="2000" dirty="0"/>
              <a:t>- А як ваші?</a:t>
            </a:r>
          </a:p>
          <a:p>
            <a:r>
              <a:rPr lang="uk-UA" sz="2000" dirty="0"/>
              <a:t>- Спасибі, теж потроху. Потроху, потрохи </a:t>
            </a:r>
            <a:r>
              <a:rPr lang="lt-LT" sz="2000" dirty="0"/>
              <a:t>Po truputį; truputį </a:t>
            </a:r>
            <a:r>
              <a:rPr lang="uk-UA" sz="2000" dirty="0"/>
              <a:t>трошки.</a:t>
            </a:r>
          </a:p>
          <a:p>
            <a:endParaRPr lang="uk-UA" sz="2000" dirty="0"/>
          </a:p>
          <a:p>
            <a:r>
              <a:rPr lang="uk-UA" sz="2000" dirty="0"/>
              <a:t>- Прошу кави. Кава </a:t>
            </a:r>
            <a:r>
              <a:rPr lang="lt-LT" sz="2000" dirty="0"/>
              <a:t>Kav</a:t>
            </a:r>
            <a:r>
              <a:rPr lang="lt-LT" sz="2000" dirty="0">
                <a:solidFill>
                  <a:srgbClr val="C00000"/>
                </a:solidFill>
              </a:rPr>
              <a:t>a </a:t>
            </a:r>
            <a:r>
              <a:rPr lang="lt-LT" sz="2000" dirty="0">
                <a:solidFill>
                  <a:schemeClr val="tx1"/>
                </a:solidFill>
              </a:rPr>
              <a:t>juod</a:t>
            </a:r>
            <a:r>
              <a:rPr lang="lt-LT" sz="2000" dirty="0">
                <a:solidFill>
                  <a:srgbClr val="C00000"/>
                </a:solidFill>
              </a:rPr>
              <a:t>a, </a:t>
            </a:r>
            <a:r>
              <a:rPr lang="lt-LT" sz="2000" dirty="0">
                <a:solidFill>
                  <a:schemeClr val="tx1"/>
                </a:solidFill>
              </a:rPr>
              <a:t>su pi</a:t>
            </a:r>
            <a:r>
              <a:rPr lang="lt-LT" sz="2000" dirty="0">
                <a:solidFill>
                  <a:srgbClr val="FF0000"/>
                </a:solidFill>
              </a:rPr>
              <a:t>e</a:t>
            </a:r>
            <a:r>
              <a:rPr lang="lt-LT" sz="2000" dirty="0">
                <a:solidFill>
                  <a:schemeClr val="tx1"/>
                </a:solidFill>
              </a:rPr>
              <a:t>nu. Kapučinas. Late.</a:t>
            </a:r>
            <a:endParaRPr lang="uk-UA" sz="2000" dirty="0">
              <a:solidFill>
                <a:schemeClr val="tx1"/>
              </a:solidFill>
            </a:endParaRPr>
          </a:p>
          <a:p>
            <a:r>
              <a:rPr lang="uk-UA" sz="2000" dirty="0"/>
              <a:t>- Прошу чаю. Чай чорний, зелений</a:t>
            </a:r>
            <a:r>
              <a:rPr lang="en-US" sz="2000" dirty="0"/>
              <a:t> </a:t>
            </a:r>
            <a:r>
              <a:rPr lang="lt-LT" sz="2000" dirty="0"/>
              <a:t>Arbat</a:t>
            </a:r>
            <a:r>
              <a:rPr lang="lt-LT" sz="2000" dirty="0">
                <a:solidFill>
                  <a:srgbClr val="C00000"/>
                </a:solidFill>
              </a:rPr>
              <a:t>a</a:t>
            </a:r>
            <a:r>
              <a:rPr lang="lt-LT" sz="2000" dirty="0"/>
              <a:t> juod</a:t>
            </a:r>
            <a:r>
              <a:rPr lang="lt-LT" sz="2000" dirty="0">
                <a:solidFill>
                  <a:srgbClr val="C00000"/>
                </a:solidFill>
              </a:rPr>
              <a:t>a</a:t>
            </a:r>
            <a:r>
              <a:rPr lang="lt-LT" sz="2000" dirty="0"/>
              <a:t>, žal</a:t>
            </a:r>
            <a:r>
              <a:rPr lang="lt-LT" sz="2000" dirty="0">
                <a:solidFill>
                  <a:srgbClr val="C00000"/>
                </a:solidFill>
              </a:rPr>
              <a:t>ia</a:t>
            </a:r>
            <a:r>
              <a:rPr lang="lt-LT" sz="2000" dirty="0"/>
              <a:t>.</a:t>
            </a:r>
          </a:p>
          <a:p>
            <a:r>
              <a:rPr lang="lt-LT" sz="2000" dirty="0"/>
              <a:t>- </a:t>
            </a:r>
            <a:r>
              <a:rPr lang="uk-UA" sz="2000" dirty="0"/>
              <a:t>Прошу почекати. </a:t>
            </a:r>
            <a:r>
              <a:rPr lang="lt-LT" sz="2000" dirty="0"/>
              <a:t>Prašom/prašau palaukti.</a:t>
            </a:r>
          </a:p>
          <a:p>
            <a:r>
              <a:rPr lang="lt-LT" sz="2000" dirty="0"/>
              <a:t>- </a:t>
            </a:r>
            <a:r>
              <a:rPr lang="uk-UA" sz="2000" dirty="0"/>
              <a:t>Дякую, добре.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223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2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Isosceles Triangle 3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Isosceles Triangle 4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0D5BE-E611-9A66-6970-945EEEAA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15249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Daiktavardžių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lt-LT" sz="2400" dirty="0">
                <a:solidFill>
                  <a:srgbClr val="FFFFFF"/>
                </a:solidFill>
              </a:rPr>
              <a:t>V</a:t>
            </a:r>
            <a:r>
              <a:rPr lang="en-US" sz="2400" dirty="0" err="1">
                <a:solidFill>
                  <a:srgbClr val="FFFFFF"/>
                </a:solidFill>
              </a:rPr>
              <a:t>ienaskaitos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šauksmininkas</a:t>
            </a:r>
            <a:r>
              <a:rPr lang="en-US" sz="2400" dirty="0">
                <a:solidFill>
                  <a:srgbClr val="FFFFFF"/>
                </a:solidFill>
              </a:rPr>
              <a:t> (Š.)</a:t>
            </a:r>
            <a:br>
              <a:rPr lang="uk-UA" sz="24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</a:rPr>
              <a:t>Кличний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відмінок</a:t>
            </a:r>
            <a:r>
              <a:rPr lang="en-US" sz="2400" dirty="0">
                <a:solidFill>
                  <a:srgbClr val="FFFFFF"/>
                </a:solidFill>
              </a:rPr>
              <a:t> (К.)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E225438-0756-7F52-8BB7-3CACAA034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06" y="4372766"/>
            <a:ext cx="10049525" cy="24159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1C7064-6508-274B-5E59-005E9DC2FD53}"/>
              </a:ext>
            </a:extLst>
          </p:cNvPr>
          <p:cNvSpPr txBox="1"/>
          <p:nvPr/>
        </p:nvSpPr>
        <p:spPr>
          <a:xfrm>
            <a:off x="7181725" y="2226143"/>
            <a:ext cx="4512988" cy="2077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effectLst/>
              </a:rPr>
              <a:t>P</a:t>
            </a:r>
            <a:r>
              <a:rPr lang="en-US" dirty="0">
                <a:solidFill>
                  <a:srgbClr val="C00000"/>
                </a:solidFill>
                <a:effectLst/>
              </a:rPr>
              <a:t>o</a:t>
            </a:r>
            <a:r>
              <a:rPr lang="en-US" dirty="0">
                <a:solidFill>
                  <a:srgbClr val="FFFFFF"/>
                </a:solidFill>
                <a:effectLst/>
              </a:rPr>
              <a:t>nas – p</a:t>
            </a:r>
            <a:r>
              <a:rPr lang="en-US" dirty="0">
                <a:solidFill>
                  <a:srgbClr val="C00000"/>
                </a:solidFill>
                <a:effectLst/>
              </a:rPr>
              <a:t>o</a:t>
            </a:r>
            <a:r>
              <a:rPr lang="en-US" dirty="0">
                <a:solidFill>
                  <a:srgbClr val="FFFFFF"/>
                </a:solidFill>
                <a:effectLst/>
              </a:rPr>
              <a:t>ne</a:t>
            </a:r>
            <a:r>
              <a:rPr lang="lt-LT" dirty="0">
                <a:solidFill>
                  <a:srgbClr val="FFFFFF"/>
                </a:solidFill>
                <a:effectLst/>
              </a:rPr>
              <a:t>       </a:t>
            </a:r>
            <a:r>
              <a:rPr lang="ru-RU" dirty="0">
                <a:solidFill>
                  <a:srgbClr val="FFFFFF"/>
                </a:solidFill>
                <a:effectLst/>
              </a:rPr>
              <a:t> </a:t>
            </a:r>
            <a:r>
              <a:rPr lang="lt-LT" dirty="0">
                <a:solidFill>
                  <a:srgbClr val="FFFFFF"/>
                </a:solidFill>
                <a:effectLst/>
              </a:rPr>
              <a:t>Tamsta mokytojau</a:t>
            </a:r>
            <a:r>
              <a:rPr lang="ru-RU" dirty="0">
                <a:solidFill>
                  <a:srgbClr val="FFFFFF"/>
                </a:solidFill>
                <a:effectLst/>
              </a:rPr>
              <a:t>!</a:t>
            </a:r>
            <a:endParaRPr lang="en-US" dirty="0">
              <a:solidFill>
                <a:srgbClr val="FFFFFF"/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effectLst/>
              </a:rPr>
              <a:t>Pon</a:t>
            </a:r>
            <a:r>
              <a:rPr lang="en-US" dirty="0">
                <a:solidFill>
                  <a:srgbClr val="C00000"/>
                </a:solidFill>
                <a:effectLst/>
              </a:rPr>
              <a:t>i</a:t>
            </a:r>
            <a:r>
              <a:rPr lang="lt-LT" dirty="0">
                <a:solidFill>
                  <a:srgbClr val="C00000"/>
                </a:solidFill>
                <a:effectLst/>
              </a:rPr>
              <a:t>a</a:t>
            </a:r>
            <a:r>
              <a:rPr lang="en-US" dirty="0">
                <a:solidFill>
                  <a:srgbClr val="FFFFFF"/>
                </a:solidFill>
                <a:effectLst/>
              </a:rPr>
              <a:t>– p</a:t>
            </a:r>
            <a:r>
              <a:rPr lang="lt-LT" dirty="0">
                <a:solidFill>
                  <a:srgbClr val="C00000"/>
                </a:solidFill>
                <a:effectLst/>
              </a:rPr>
              <a:t>o</a:t>
            </a:r>
            <a:r>
              <a:rPr lang="en-US" dirty="0">
                <a:solidFill>
                  <a:srgbClr val="FFFFFF"/>
                </a:solidFill>
                <a:effectLst/>
              </a:rPr>
              <a:t>nia</a:t>
            </a:r>
            <a:r>
              <a:rPr lang="lt-LT" dirty="0">
                <a:solidFill>
                  <a:srgbClr val="FFFFFF"/>
                </a:solidFill>
                <a:effectLst/>
              </a:rPr>
              <a:t>         Tamsta mokytoja</a:t>
            </a:r>
            <a:r>
              <a:rPr lang="ru-RU" dirty="0">
                <a:solidFill>
                  <a:srgbClr val="FFFFFF"/>
                </a:solidFill>
                <a:effectLst/>
              </a:rPr>
              <a:t>!</a:t>
            </a:r>
            <a:endParaRPr lang="en-US" dirty="0">
              <a:solidFill>
                <a:srgbClr val="FFFFFF"/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effectLst/>
              </a:rPr>
              <a:t>Pan</a:t>
            </a:r>
            <a:r>
              <a:rPr lang="en-US" dirty="0">
                <a:solidFill>
                  <a:srgbClr val="C00000"/>
                </a:solidFill>
                <a:effectLst/>
              </a:rPr>
              <a:t>e</a:t>
            </a:r>
            <a:r>
              <a:rPr lang="en-US" dirty="0">
                <a:solidFill>
                  <a:srgbClr val="FFFFFF"/>
                </a:solidFill>
                <a:effectLst/>
              </a:rPr>
              <a:t>lė – pan</a:t>
            </a:r>
            <a:r>
              <a:rPr lang="en-US" dirty="0">
                <a:solidFill>
                  <a:srgbClr val="C00000"/>
                </a:solidFill>
                <a:effectLst/>
              </a:rPr>
              <a:t>e</a:t>
            </a:r>
            <a:r>
              <a:rPr lang="en-US" dirty="0">
                <a:solidFill>
                  <a:srgbClr val="FFFFFF"/>
                </a:solidFill>
                <a:effectLst/>
              </a:rPr>
              <a:t>le</a:t>
            </a:r>
            <a:r>
              <a:rPr lang="lt-LT" dirty="0">
                <a:solidFill>
                  <a:srgbClr val="FFFFFF"/>
                </a:solidFill>
                <a:effectLst/>
              </a:rPr>
              <a:t>    </a:t>
            </a:r>
            <a:r>
              <a:rPr lang="en-US" b="0" i="0" dirty="0">
                <a:solidFill>
                  <a:schemeClr val="bg1"/>
                </a:solidFill>
                <a:effectLst/>
                <a:latin typeface="Palemonas"/>
              </a:rPr>
              <a:t>le. </a:t>
            </a:r>
            <a:r>
              <a:rPr lang="en-US" b="0" i="1" dirty="0">
                <a:solidFill>
                  <a:schemeClr val="bg1"/>
                </a:solidFill>
                <a:effectLst/>
                <a:latin typeface="Palemonas"/>
              </a:rPr>
              <a:t>twoja (tva) miłość</a:t>
            </a:r>
            <a:r>
              <a:rPr lang="lt-LT" b="0" i="1" dirty="0">
                <a:solidFill>
                  <a:schemeClr val="bg1"/>
                </a:solidFill>
                <a:effectLst/>
                <a:latin typeface="Palemonas"/>
              </a:rPr>
              <a:t> 							tAmsta (tu</a:t>
            </a:r>
            <a:r>
              <a:rPr lang="uk-UA" b="0" i="1" dirty="0">
                <a:solidFill>
                  <a:schemeClr val="bg1"/>
                </a:solidFill>
                <a:effectLst/>
                <a:latin typeface="Palemonas"/>
              </a:rPr>
              <a:t> </a:t>
            </a:r>
            <a:r>
              <a:rPr lang="lt-LT" b="0" i="1" dirty="0">
                <a:solidFill>
                  <a:schemeClr val="bg1"/>
                </a:solidFill>
                <a:effectLst/>
                <a:latin typeface="Palemonas"/>
              </a:rPr>
              <a:t>,jūs)</a:t>
            </a:r>
            <a:r>
              <a:rPr lang="en-US" b="0" i="0" dirty="0">
                <a:solidFill>
                  <a:schemeClr val="bg1"/>
                </a:solidFill>
                <a:effectLst/>
                <a:latin typeface="Palemonas"/>
              </a:rPr>
              <a:t> 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272542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25878</TotalTime>
  <Words>1048</Words>
  <Application>Microsoft Office PowerPoint</Application>
  <PresentationFormat>Широкий екран</PresentationFormat>
  <Paragraphs>136</Paragraphs>
  <Slides>14</Slides>
  <Notes>0</Notes>
  <HiddenSlides>0</HiddenSlides>
  <MMClips>10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Palemonas</vt:lpstr>
      <vt:lpstr>Times New Roman</vt:lpstr>
      <vt:lpstr>Trebuchet MS</vt:lpstr>
      <vt:lpstr>Wingdings 3</vt:lpstr>
      <vt:lpstr>Грань</vt:lpstr>
      <vt:lpstr>Pokalbiai</vt:lpstr>
      <vt:lpstr>Презентація PowerPoint</vt:lpstr>
      <vt:lpstr>Іменник. Родовий в. однини</vt:lpstr>
      <vt:lpstr>Презентація PowerPoint</vt:lpstr>
      <vt:lpstr>Презентація PowerPoint</vt:lpstr>
      <vt:lpstr>Lietuvos apskritys Округи/повіти Литви 103 miestai ir miesteliai 103 міста та містечка Lietuvos kaimynės Сусідки Литви: Latvija, Baltarusija, Lenkija, Rusija </vt:lpstr>
      <vt:lpstr>Як справи?</vt:lpstr>
      <vt:lpstr>Презентація PowerPoint</vt:lpstr>
      <vt:lpstr>Daiktavardžių Vienaskaitos šauksmininkas (Š.) Кличний відмінок (К.)</vt:lpstr>
      <vt:lpstr>Презентація PowerPoint</vt:lpstr>
      <vt:lpstr>Презентація PowerPoint</vt:lpstr>
      <vt:lpstr>Презентація PowerPoint</vt:lpstr>
      <vt:lpstr>Septintas pokalbis Сьома розмова</vt:lpstr>
      <vt:lpstr>Завдання Užduotys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Джулия Федиркене</dc:creator>
  <cp:lastModifiedBy>Джулия Федиркене</cp:lastModifiedBy>
  <cp:revision>3</cp:revision>
  <dcterms:created xsi:type="dcterms:W3CDTF">2023-01-02T15:35:32Z</dcterms:created>
  <dcterms:modified xsi:type="dcterms:W3CDTF">2023-01-31T08:46:34Z</dcterms:modified>
</cp:coreProperties>
</file>