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2"/>
    <p:restoredTop sz="94351"/>
  </p:normalViewPr>
  <p:slideViewPr>
    <p:cSldViewPr snapToGrid="0" snapToObjects="1">
      <p:cViewPr varScale="1">
        <p:scale>
          <a:sx n="109" d="100"/>
          <a:sy n="109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8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Laikas 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lt-LT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Kelinta dabar valanda?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-LT" sz="2000" dirty="0" err="1"/>
              <a:t>Vad</a:t>
            </a:r>
            <a:r>
              <a:rPr lang="lt-LT" sz="2000" dirty="0"/>
              <a:t> </a:t>
            </a:r>
            <a:r>
              <a:rPr lang="lt-LT" sz="2000" dirty="0" err="1"/>
              <a:t>är</a:t>
            </a:r>
            <a:r>
              <a:rPr lang="lt-LT" sz="2000" dirty="0"/>
              <a:t> </a:t>
            </a:r>
            <a:r>
              <a:rPr lang="lt-LT" sz="2000" dirty="0" err="1"/>
              <a:t>klockan</a:t>
            </a: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000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t-L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Dabar yra penkta valanda.</a:t>
            </a:r>
            <a:endParaRPr dirty="0"/>
          </a:p>
          <a:p>
            <a:pPr marL="0" lvl="0" indent="0">
              <a:spcBef>
                <a:spcPts val="560"/>
              </a:spcBef>
              <a:buSzPts val="2800"/>
              <a:buNone/>
            </a:pPr>
            <a:r>
              <a:rPr lang="lt-L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-LT" sz="2000" dirty="0"/>
              <a:t>Klockan är </a:t>
            </a:r>
            <a:r>
              <a:rPr lang="lt-LT" sz="2000" dirty="0" smtClean="0"/>
              <a:t>fem. </a:t>
            </a:r>
            <a:endParaRPr lang="lt-LT" sz="2000" dirty="0"/>
          </a:p>
          <a:p>
            <a:pPr marL="342900" lvl="0" indent="-342900">
              <a:spcBef>
                <a:spcPts val="560"/>
              </a:spcBef>
              <a:buSzPts val="2800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 </a:t>
            </a:r>
            <a:r>
              <a:rPr lang="lt-L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Kelinta dabar valanda?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lt-LT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Dabar </a:t>
            </a:r>
            <a:r>
              <a:rPr lang="lt-L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yra </a:t>
            </a:r>
            <a:r>
              <a:rPr lang="lt-LT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pusė</a:t>
            </a:r>
            <a:r>
              <a:rPr lang="lt-LT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penkt</a:t>
            </a:r>
            <a:r>
              <a:rPr lang="lt-LT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 </a:t>
            </a:r>
            <a:r>
              <a:rPr lang="lt-LT" sz="2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(Klockan är halv </a:t>
            </a:r>
            <a:r>
              <a:rPr lang="lt-LT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fem</a:t>
            </a:r>
            <a:r>
              <a:rPr lang="lt-LT" sz="2000" dirty="0" smtClean="0">
                <a:solidFill>
                  <a:schemeClr val="tx1"/>
                </a:solidFill>
              </a:rPr>
              <a:t>)</a:t>
            </a:r>
            <a:endParaRPr sz="2000" b="0" i="0" u="none" strike="noStrike" cap="none" dirty="0">
              <a:solidFill>
                <a:schemeClr val="tx1"/>
              </a:solidFill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034351-EE25-2B48-A9FB-414E5055A1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1</a:t>
            </a:fld>
            <a:endParaRPr lang="lt-L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Raktiniai žodžiai 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lt-LT" sz="2400" dirty="0" smtClean="0"/>
              <a:t>nyckelord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Lietuvė – gimė – gyvena – patinka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Vytas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metai, mėgsta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ir Vytas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mėgsta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D0ED1-BA20-A747-97D3-A84DE27A82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10</a:t>
            </a:fld>
            <a:endParaRPr lang="lt-L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ir Vytas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yra ___________. Ji ________ Panevėžyje, bet _________ Vilniuje. Rasa nėra ištekėjusi, bet ji turi_________. Jo vardas Vytas. Jam yra 29 __________. Vytas mėgsta gyvūnus. Todėl prižiūri 2 šunis ir 1________. Rasa nemėgsta gyvūnų. Todėl ji negyvena kartu su Vytu. Jai patinka_________. Ji klauso muzikos, kai _______, dirba, valgo...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Rasa yra Vytas susipažino prieš 3 metus. Jie mėgsta kartu būti</a:t>
            </a:r>
            <a:r>
              <a:rPr lang="lt-LT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444"/>
              </a:spcBef>
              <a:buSzPts val="2220"/>
            </a:pPr>
            <a:r>
              <a:rPr lang="lt-LT" sz="2220" dirty="0"/>
              <a:t>Gimė – </a:t>
            </a:r>
            <a:r>
              <a:rPr lang="lt-LT" sz="2220" i="1" dirty="0" err="1"/>
              <a:t>är</a:t>
            </a:r>
            <a:r>
              <a:rPr lang="lt-LT" sz="2220" i="1" dirty="0"/>
              <a:t> </a:t>
            </a:r>
            <a:r>
              <a:rPr lang="lt-LT" sz="2220" i="1" dirty="0" err="1"/>
              <a:t>född</a:t>
            </a:r>
            <a:r>
              <a:rPr lang="lt-LT" sz="2220" dirty="0"/>
              <a:t>, prižiūri – </a:t>
            </a:r>
            <a:r>
              <a:rPr lang="lt-LT" sz="2220" i="1" dirty="0" err="1"/>
              <a:t>att</a:t>
            </a:r>
            <a:r>
              <a:rPr lang="lt-LT" sz="2220" i="1" dirty="0"/>
              <a:t> ta </a:t>
            </a:r>
            <a:r>
              <a:rPr lang="lt-LT" sz="2220" i="1" dirty="0" err="1"/>
              <a:t>hand</a:t>
            </a:r>
            <a:r>
              <a:rPr lang="lt-LT" sz="2220" i="1" dirty="0"/>
              <a:t> </a:t>
            </a:r>
            <a:r>
              <a:rPr lang="lt-LT" sz="2220" i="1" dirty="0" err="1"/>
              <a:t>om</a:t>
            </a:r>
            <a:r>
              <a:rPr lang="lt-LT" sz="2220" i="1" dirty="0"/>
              <a:t>, </a:t>
            </a:r>
            <a:r>
              <a:rPr lang="lt-LT" sz="2220" dirty="0"/>
              <a:t>ištekėjusi – </a:t>
            </a:r>
            <a:r>
              <a:rPr lang="lt-LT" sz="2220" i="1" dirty="0" err="1"/>
              <a:t>är</a:t>
            </a:r>
            <a:r>
              <a:rPr lang="lt-LT" sz="2220" i="1" dirty="0"/>
              <a:t> </a:t>
            </a:r>
            <a:r>
              <a:rPr lang="lt-LT" sz="2220" i="1" dirty="0" err="1"/>
              <a:t>gift</a:t>
            </a:r>
            <a:r>
              <a:rPr lang="lt-LT" sz="2220" i="1" dirty="0"/>
              <a:t>, </a:t>
            </a:r>
            <a:r>
              <a:rPr lang="lt-LT" sz="2220" dirty="0"/>
              <a:t>gyvūnas/ -ai – </a:t>
            </a:r>
            <a:r>
              <a:rPr lang="lt-LT" sz="2220" i="1" dirty="0" err="1"/>
              <a:t>ett</a:t>
            </a:r>
            <a:r>
              <a:rPr lang="lt-LT" sz="2220" i="1" dirty="0"/>
              <a:t> </a:t>
            </a:r>
            <a:r>
              <a:rPr lang="lt-LT" sz="2220" i="1" dirty="0" err="1"/>
              <a:t>djur</a:t>
            </a:r>
            <a:r>
              <a:rPr lang="lt-LT" sz="2220" i="1" dirty="0"/>
              <a:t>, </a:t>
            </a:r>
            <a:r>
              <a:rPr lang="lt-LT" sz="2220" dirty="0"/>
              <a:t>patinka – </a:t>
            </a:r>
            <a:r>
              <a:rPr lang="lt-LT" sz="2220" i="1" dirty="0" err="1"/>
              <a:t>tycker</a:t>
            </a:r>
            <a:r>
              <a:rPr lang="lt-LT" sz="2220" i="1" dirty="0"/>
              <a:t> </a:t>
            </a:r>
            <a:r>
              <a:rPr lang="lt-LT" sz="2220" i="1" dirty="0" err="1"/>
              <a:t>om</a:t>
            </a:r>
            <a:r>
              <a:rPr lang="lt-LT" sz="2220" dirty="0"/>
              <a:t>, mėgsta - </a:t>
            </a:r>
            <a:r>
              <a:rPr lang="lt-LT" sz="2220" i="1" dirty="0" err="1"/>
              <a:t>älskar</a:t>
            </a:r>
            <a:endParaRPr lang="lt-LT" sz="2220" i="1" dirty="0"/>
          </a:p>
        </p:txBody>
      </p:sp>
      <p:sp>
        <p:nvSpPr>
          <p:cNvPr id="170" name="Google Shape;17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Laikas – 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tid, valandos </a:t>
            </a:r>
            <a:r>
              <a:rPr lang="lt-LT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timmar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pirmas</a:t>
            </a: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pirma 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pirm</a:t>
            </a:r>
            <a:r>
              <a:rPr lang="lt-LT" sz="20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endParaRPr sz="20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</a:t>
            </a: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antras, 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antra – antr</a:t>
            </a:r>
            <a:r>
              <a:rPr lang="lt-LT" sz="20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endParaRPr sz="20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– trečias, trečia 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– ketvir</a:t>
            </a:r>
            <a:r>
              <a:rPr lang="lt-LT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tas</a:t>
            </a: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ketvir</a:t>
            </a:r>
            <a:r>
              <a:rPr lang="lt-LT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 </a:t>
            </a:r>
            <a:r>
              <a:rPr lang="lt-LT" sz="20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–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–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–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lt-LT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–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Kelinta dabar valanda?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Dabar yra  6.30, 6.00, 7.00, 9.00, 9.30, 12.30, 2.00</a:t>
            </a:r>
            <a:endParaRPr dirty="0"/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BF1387-2257-C749-8487-1D88D6730B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2</a:t>
            </a:fld>
            <a:endParaRPr lang="lt-L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Laikas </a:t>
            </a:r>
            <a:r>
              <a:rPr lang="lt-LT" dirty="0" smtClean="0"/>
              <a:t>–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tid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- Kelinta dabar valanda?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- 10 minučių 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iki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šeštos (17.50)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- Kelinta dabar valanda?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- 10 minučių 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šeštos (18.10)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lt-LT" sz="1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Minutės – </a:t>
            </a:r>
            <a:r>
              <a:rPr lang="lt-LT" sz="16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minuter</a:t>
            </a:r>
            <a:r>
              <a:rPr lang="lt-LT" sz="1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iki – i, po – </a:t>
            </a:r>
            <a:r>
              <a:rPr lang="lt-LT" sz="1600" i="1" dirty="0" err="1"/>
              <a:t>ö</a:t>
            </a:r>
            <a:r>
              <a:rPr lang="lt-LT" sz="16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</a:t>
            </a:r>
            <a:r>
              <a:rPr lang="lt-LT" sz="1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pusė – </a:t>
            </a:r>
            <a:r>
              <a:rPr lang="lt-LT" sz="16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lt-LT" sz="1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-LT" sz="16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halv</a:t>
            </a:r>
            <a:endParaRPr sz="16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1D2141-C3C1-8E46-9BBD-2B82C0315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3</a:t>
            </a:fld>
            <a:endParaRPr lang="lt-L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Laikas 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tid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– 9 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Kelinta dabar valanda?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Penk</a:t>
            </a:r>
            <a:r>
              <a:rPr lang="lt-LT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ios</a:t>
            </a: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</a:t>
            </a:r>
            <a:r>
              <a:rPr lang="lt-LT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ės</a:t>
            </a: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 šeštos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– 60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Kelinta dabar valanda?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Dešimt minuč</a:t>
            </a:r>
            <a:r>
              <a:rPr lang="lt-LT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ių</a:t>
            </a:r>
            <a:r>
              <a:rPr lang="lt-LT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 šeštos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D3668F-4118-4942-BDBD-360642245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4</a:t>
            </a:fld>
            <a:endParaRPr lang="lt-L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lt-LT" dirty="0" err="1"/>
              <a:t>äg</a:t>
            </a:r>
            <a:r>
              <a:rPr lang="lt-LT" dirty="0"/>
              <a:t> </a:t>
            </a:r>
            <a:r>
              <a:rPr lang="lt-LT" dirty="0" err="1"/>
              <a:t>själv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: 45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: 35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 : 53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 :15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09 : 25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: 01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 : 04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: 20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 : 15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: 02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2800" b="0" i="0" u="none" strike="noStrike" cap="none" spc="-1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: 50</a:t>
            </a:r>
            <a:endParaRPr sz="2800" spc="-1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39775E-306E-C444-A7C6-F5D95040FC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5</a:t>
            </a:fld>
            <a:endParaRPr lang="lt-L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Laikas </a:t>
            </a:r>
            <a:r>
              <a:rPr lang="lt-LT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lt-LT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Penkt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penkt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ą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Penkt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ą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valand</a:t>
            </a:r>
            <a:r>
              <a:rPr lang="lt-LT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ą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aš valgau.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Kada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sv-S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när</a:t>
            </a:r>
            <a:endParaRPr dirty="0"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Kada tu valgai pusryčius?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Kada tu valgai pietus?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lt-LT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Kada tu valgai vakarienę?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1D7A67-D8AA-B24E-A39C-EBB00AC2E0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6</a:t>
            </a:fld>
            <a:endParaRPr lang="lt-L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ctrTitle"/>
          </p:nvPr>
        </p:nvSpPr>
        <p:spPr>
          <a:xfrm>
            <a:off x="685800" y="836713"/>
            <a:ext cx="7772400" cy="1224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ir Vytas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21" descr="Vaizdo rezultatas pagal užklausą „rasa“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713" y="2060849"/>
            <a:ext cx="252028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1" descr="Vaizdo rezultatas pagal užklausą „vytas“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60032" y="2060848"/>
            <a:ext cx="2808312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765BF3-AD24-E94A-98FA-7D16B6AA9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7</a:t>
            </a:fld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-LT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ir Vytas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Rasa yra lietuvė. Ji gimė Panevėžyje, bet gyvena Vilniuje. Rasa nėra ištekėjusi, bet ji turi draugą. Jo vardas Vytas. Jam yra 29 metai. Vytas mėgsta gyvūnus. Todėl prižiūri 2 šunis ir 1 katę. Rasa nemėgsta gyvūnų. Todėl ji negyvena kartu su Vytu. Jai patinka muzika. Ji klauso muzikos, kai bėga, dirba, valgo...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Rasa yra Vytas susipažino prieš 3 metus. Jie mėgsta kartu būti.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444"/>
              </a:spcBef>
              <a:buSzPts val="2220"/>
            </a:pPr>
            <a:endParaRPr lang="lt-LT" sz="2220" dirty="0" smtClean="0"/>
          </a:p>
          <a:p>
            <a:pPr marL="342900" lvl="0" indent="-342900">
              <a:lnSpc>
                <a:spcPct val="80000"/>
              </a:lnSpc>
              <a:spcBef>
                <a:spcPts val="444"/>
              </a:spcBef>
              <a:buSzPts val="2220"/>
            </a:pPr>
            <a:r>
              <a:rPr lang="lt-LT" sz="2220" dirty="0" smtClean="0"/>
              <a:t>Gimė </a:t>
            </a:r>
            <a:r>
              <a:rPr lang="lt-LT" sz="2220" dirty="0"/>
              <a:t>– </a:t>
            </a:r>
            <a:r>
              <a:rPr lang="lt-LT" sz="2220" i="1" dirty="0"/>
              <a:t>är född</a:t>
            </a:r>
            <a:r>
              <a:rPr lang="lt-LT" sz="2220" dirty="0"/>
              <a:t>, prižiūri – </a:t>
            </a:r>
            <a:r>
              <a:rPr lang="lt-LT" sz="2220" i="1" dirty="0"/>
              <a:t>att ta hand om, </a:t>
            </a:r>
            <a:r>
              <a:rPr lang="lt-LT" sz="2220" dirty="0"/>
              <a:t>ištekėjusi – </a:t>
            </a:r>
            <a:r>
              <a:rPr lang="lt-LT" sz="2220" i="1" dirty="0"/>
              <a:t>är gift, </a:t>
            </a:r>
            <a:r>
              <a:rPr lang="lt-LT" sz="2220" dirty="0"/>
              <a:t>gyvūnas</a:t>
            </a:r>
            <a:r>
              <a:rPr lang="lt-LT" sz="2220" dirty="0" smtClean="0"/>
              <a:t>/-</a:t>
            </a:r>
            <a:r>
              <a:rPr lang="lt-LT" sz="2220" dirty="0"/>
              <a:t>ai – </a:t>
            </a:r>
            <a:r>
              <a:rPr lang="lt-LT" sz="2220" i="1" dirty="0"/>
              <a:t>ett djur, </a:t>
            </a:r>
            <a:r>
              <a:rPr lang="lt-LT" sz="2220" dirty="0"/>
              <a:t>patinka – </a:t>
            </a:r>
            <a:r>
              <a:rPr lang="lt-LT" sz="2220" i="1" dirty="0"/>
              <a:t>tycker om</a:t>
            </a:r>
            <a:r>
              <a:rPr lang="lt-LT" sz="2220" dirty="0"/>
              <a:t>, mėgsta - </a:t>
            </a:r>
            <a:r>
              <a:rPr lang="lt-LT" sz="2220" i="1" dirty="0"/>
              <a:t>älskar</a:t>
            </a:r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lt-LT" dirty="0"/>
              <a:t>Frågor </a:t>
            </a:r>
            <a:r>
              <a:rPr lang="lt-LT" dirty="0" err="1"/>
              <a:t>till</a:t>
            </a:r>
            <a:r>
              <a:rPr lang="lt-LT" dirty="0"/>
              <a:t> </a:t>
            </a:r>
            <a:r>
              <a:rPr lang="lt-LT" dirty="0" err="1"/>
              <a:t>texten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</a:t>
            </a: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-LT" sz="296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jis</a:t>
            </a: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lt-LT" sz="296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</a:t>
            </a: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lt-LT" sz="296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</a:t>
            </a: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 - </a:t>
            </a:r>
            <a:r>
              <a:rPr lang="lt-LT" sz="296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jie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Kas yra Rasa?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Kur ji gimė?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Kur gyvena Rasa?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Kas patinka Rasai?  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Vytas yra Rasos draugas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Kiek </a:t>
            </a:r>
            <a:r>
              <a:rPr lang="lt-LT" sz="296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Vytui</a:t>
            </a: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yra metų?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Ką mėgsta Vytas?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lt-LT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Ką mėgsta Vytas ir Rasa?</a:t>
            </a:r>
            <a:endParaRPr dirty="0"/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594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Laikas – tid</vt:lpstr>
      <vt:lpstr>Laikas – tid, valandos – timmar</vt:lpstr>
      <vt:lpstr>Laikas – tid</vt:lpstr>
      <vt:lpstr>Laikas – tid</vt:lpstr>
      <vt:lpstr>Säg själv</vt:lpstr>
      <vt:lpstr>Laikas – tid</vt:lpstr>
      <vt:lpstr>Rasa ir Vytas</vt:lpstr>
      <vt:lpstr>Rasa ir Vytas</vt:lpstr>
      <vt:lpstr>Frågor till texten</vt:lpstr>
      <vt:lpstr>Raktiniai žodžiai – nyckelord</vt:lpstr>
      <vt:lpstr>Rasa ir Vytas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Laikas - tid</dc:title>
  <dc:creator>Algintė Zilinskaitė</dc:creator>
  <cp:lastModifiedBy>Algintė Zilinskaitė</cp:lastModifiedBy>
  <cp:revision>6</cp:revision>
  <dcterms:modified xsi:type="dcterms:W3CDTF">2021-04-13T00:03:40Z</dcterms:modified>
</cp:coreProperties>
</file>