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9" r:id="rId5"/>
    <p:sldId id="277" r:id="rId6"/>
    <p:sldId id="258" r:id="rId7"/>
    <p:sldId id="259" r:id="rId8"/>
    <p:sldId id="281" r:id="rId9"/>
    <p:sldId id="282" r:id="rId10"/>
    <p:sldId id="283" r:id="rId11"/>
    <p:sldId id="284" r:id="rId12"/>
    <p:sldId id="285" r:id="rId13"/>
    <p:sldId id="260" r:id="rId14"/>
    <p:sldId id="278" r:id="rId15"/>
    <p:sldId id="28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3:49.490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1236 211,'-13'-11,"0"0,-1 2,-1 0,1 0,-19-7,-6-4,-24-18,-37-19,88 51,-1 1,1 1,-1 0,0 0,0 1,-22-1,-113 5,66 2,70-2,1 0,-1 0,0 1,1 1,0 0,-1 0,1 1,-12 7,-7 5,-41 30,43-27,13-10,1 0,-1-2,-1 0,1 0,-1-2,0 0,-29 5,8-5,1-2,-54-2,59-1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11.704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1465 1,'-1228'0,"1200"2,0 1,1 1,-1 1,1 2,-32 12,41-13,-3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13.328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1685 61,'-82'-4,"-92"-15,36 2,-276-4,-5 22,155 1,100-2,134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16.718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2536 1,'-1403'0,"1371"1,-49 10,9-1,-158 20,127-14,-170 5,-41-23,286 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18.194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2072 1,'-2045'0,"2019"0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20.100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3033 181,'-20'-1,"-1"-1,0-1,-32-9,3 1,-93-17,-331-60,343 71,-222-2,251 20,-134 5,84 7,-47 2,-4-15,-39 1,207 2,-1 2,-64 17,-64 31,121-38,17-8,1-2,-1-1,0 0,0-2,0-1,-28-3,36 2,-9-1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21.926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1721 0,'-1695'0,"1670"0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23.508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2071 0,'-2044'0,"2018"0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25.026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1446 1,'-1414'0,"1383"0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29.459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1517 0,'-1293'0,"1275"1,1 1,-1 1,1 1,0 0,-32 12,-13 4,37-13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31.397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1942 89,'-1696'0,"1678"-1,-1 0,1-2,0 0,1-1,-1-1,1 0,0-1,0-1,0-1,1 0,-18-13,15 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3:51.325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874 1,'-3'0,"0"1,0 0,1 0,-1 0,0 0,1 0,-1 1,-2 1,-9 5,-44 20,-22 10,-130 53,194-85,-1 0,1-1,-1 0,0-2,1 0,-25 1,-108-4,77-2,-25 1,70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33.586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2074 1,'-621'0,"531"5,0 4,-107 24,164-27,-32 9,40-9,-1 0,0-2,-29 1,-21-5,34-1,0 2,-65 9,32 0,1-3,-109-5,146-2,26-1,0 0,0-1,0 0,0 0,0-1,0-1,1 0,-1 0,1-1,0 0,1-1,-18-13,-10-1,19 13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36.855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3387 323,'-20'0,"-190"-3,149-1,-87-17,-134-17,167 26,-120 2,-3-2,-25-24,138 27,89 8,0-1,-38-8,-12-4,56 11,0-2,-46-14,34 7,0 2,-53-6,44 8,-53-14,65 13,0 1,-40-1,64 7,-45-10,-6 0,-251 8,174 6,127-2,0 1,1 0,-1 1,1 1,-1 0,1 1,0 1,0 0,1 1,-17 9,27-13,1 1,0 0,-1-1,1 1,0 0,1 1,-1-1,0 0,1 1,-3 5,-5 13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38.252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0,'529'0,"-505"2,-1 1,1 0,-1 2,33 11,-29-8,-1-1,50 6,120 16,13 1,15-27,-199-4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45.744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1540 120,'-5'0,"1"-1,-1 0,1-1,-1 1,1-1,0 1,-1-1,-5-4,-16-6,-39-10,-2 3,0 3,0 3,-1 3,-1 3,-107 2,-127 8,214-3,59 1,0 2,-33 8,-42 3,23-13,52-2,1 1,0 2,-45 8,49-4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47.557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2479 0,'-1259'0,"1211"3,1 2,-51 12,89-16,-97 28,80-21,-1 0,0-2,-50 6,-248-11,153-3,-58 2,203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49.512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2013 60,'-6'-1,"0"1,1-1,-1 0,0-1,-9-3,-7-2,-40-6,0 2,-107-6,-134 15,157 4,104 1,0 2,0 2,-68 19,83-19,-8 2,4 0,0-1,0-2,-57 3,22-9,22 0,1 1,-48 8,-86 27,143-30,0-2,-1-1,0-1,-45-4,19 0,36 2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51.824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1809 118,'-10'-4,"-1"1,0 0,1 0,-1 1,-14-1,-2-1,-161-34,92 17,-152-15,-25 35,125 4,135-3,0 1,0 0,0 1,0 1,-18 5,-58 30,74-31,-13 3,0-1,0-1,-1-2,-33 4,35-6,-32 3,0-4,-72-3,56-2,50 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53.536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1865 1,'-1836'0,"1808"0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55.073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1276 0,'-1245'0,"1214"0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56.760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1692 1,'-1666'0,"1641"0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3:57.379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1733 0,'-1405'0,"1370"2,-65 11,60-6,-49 2,57-9,1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5:00.597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2184 1,'-1201'0,"1037"14,-3 1,-456-16,595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5:01.838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1854 1,'-236'14,"33"1,-605-13,416-4,338 1,32-1,0 1,1 2,-1 0,-33 6,36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5:03.434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1457 1,'-1431'0,"1405"0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5:05.514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1740 128,'-7'-6,"0"1,0 0,0 0,-1 1,0 0,0 0,-15-4,-63-13,66 17,-40-7,1 3,-63 0,-123 10,104 1,64-2,-110-3,93-11,-11 0,-162 11,139 3,119-1,0 0,0-1,0 0,-9-2,-1-4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3:59.519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1557 150,'-11'-1,"-1"-1,1 0,0 0,1-1,-21-8,2 1,-42-10,-111-17,48 12,77 13,-1 2,-99-4,-595 15,721-1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01.900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1768 1,'-472'0,"454"1,0 1,0 1,1 1,-1 0,-23 10,21-7,0 0,0-2,-31 4,-21-5,39-3,-58 8,38 0,-92 2,-56-12,71-1,-168 2,267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03.539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1693 0,'-1111'0,"1072"2,-60 11,-27 1,-22 1,4 0,119-14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05.247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1105 1,'-751'0,"737"0,0 2,0-1,0 2,0 0,0 0,0 2,1 0,-25 12,29-13,-1-1,0 0,0 0,0 0,-21 1,-52-1,69-3,-13-1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07.801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2673 0,'-2594'0,"2583"0,1 0,0 1,-17 3,7 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6T14:44:09.960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1401 149,'-7'-1,"-1"0,1-1,0 1,0-2,0 1,0-1,0 0,-7-4,-14-5,-37-13,0 3,-2 2,0 4,-102-12,-110 26,153 4,112-1,0 0,0 1,0 0,0 1,0 0,1 2,-21 8,-3 5,-42 29,66-39,-9 4,-1 0,0-2,-1 0,-43 10,43-15,3-2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8AAC6-0F38-9621-136F-475CF64F5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0D6425-384B-3B96-DB40-457F5F5351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E02CA-C40C-5097-FBF8-8F4F70753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B8B0-84C6-48CF-939E-821301F45FA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4CAC1-1E95-2735-34F0-A01113272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2E9F1-56FE-28E2-F190-68A337868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226D-4D6D-4CEF-A3F1-00258F89A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5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D18C2-27EF-912E-6976-AC667786B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E20188-64E7-73C1-1C28-A5AB35AF5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9768B-A05B-2FCC-9A3A-D6395B639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B8B0-84C6-48CF-939E-821301F45FA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1C96F-A1F5-579D-0183-87F8FB0B4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BF131-E49E-FD59-2FD1-911B4F2BB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226D-4D6D-4CEF-A3F1-00258F89A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7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50A1E3-8697-CC67-0520-9332395B75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BC703E-9993-F7CF-44D5-46A59389F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2BB6B-CA95-5A50-F3D5-47A12F5E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B8B0-84C6-48CF-939E-821301F45FA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86D38-DE5B-FCBE-E32C-9E378B7EB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551BD-908A-E141-0C26-2F45CBF6B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226D-4D6D-4CEF-A3F1-00258F89A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8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49E84-792D-99A7-375B-9C61FB65B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EFEC8-B6BE-CDF7-0744-1E231AB5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8EEE8-BE6E-819A-4381-D0309396E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B8B0-84C6-48CF-939E-821301F45FA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201BF-83B1-FED9-36C9-15C589A25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3DB81-131E-1722-46A9-B215E06AF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226D-4D6D-4CEF-A3F1-00258F89A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5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D5C04-86FA-0EF1-E238-B81A43AAD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249B6-59CC-BF9A-56E9-02619034F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AAE86-04AF-6ACE-C452-6C735B259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B8B0-84C6-48CF-939E-821301F45FA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C9901-9268-DCCC-33E0-94394E5C6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D253E-CB59-7557-F02C-8C9342B40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226D-4D6D-4CEF-A3F1-00258F89A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3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2471D-49FA-57F3-C482-BF89170D2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F6862-7911-2DA0-6116-03B48DF4B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8E2B0E-B763-C0B5-7FB2-B3C10B5ED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4DBB8-6A55-30BE-9342-786A8C558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B8B0-84C6-48CF-939E-821301F45FA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DE0A17-E502-DB10-5A3A-DD0DB3656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5D430-C1E9-A825-F70C-F815AF777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226D-4D6D-4CEF-A3F1-00258F89A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0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57BDA-767D-1F02-E3FA-53EC43583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9F2734-5227-5DEB-FE9E-BDF7ABAE6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263D6-1D1C-D5AC-0428-C27D2D7D7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F4F60-04A5-B470-D510-CFC6F61C8A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F02ECF-EFD1-6500-6C9C-03184689E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716CE2-C4B0-28BD-13F0-3F1F64FF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B8B0-84C6-48CF-939E-821301F45FA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9386FE-D107-8418-3CF8-3E8F2591B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0B6D22-73F0-4A4D-CADC-F2899F494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226D-4D6D-4CEF-A3F1-00258F89A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6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A01D3-A78D-F427-9303-333AC7474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F46E23-A5B7-F644-6358-E64FAED50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B8B0-84C6-48CF-939E-821301F45FA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18771-2EE9-61E3-ACD8-4584EE675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639CC2-C4F9-F225-722D-0D7F9B4B9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226D-4D6D-4CEF-A3F1-00258F89A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3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4952E4-AA76-5381-3311-E27CBF5A8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B8B0-84C6-48CF-939E-821301F45FA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7A8EB-A98F-A28E-FC44-8F1BD62F2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BA5368-3ECB-5184-D10D-8635250C5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226D-4D6D-4CEF-A3F1-00258F89A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6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F7A3F-3004-03C8-294C-5F65ED6BE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F7063-EF76-527C-729C-E442832A6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FEA31B-1BE7-BFB1-A42A-A436CED03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A41AD-9BB8-6C85-A3C2-A1D342BCB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B8B0-84C6-48CF-939E-821301F45FA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5A0A6-A4BF-1BEE-1291-5EAB309C3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B7B61-D455-6B0E-F322-A12D79444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226D-4D6D-4CEF-A3F1-00258F89A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7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66D23-35D4-217B-4CA2-63D500CC6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CBD3B3-DB50-448E-3115-6650CB724E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7C1B7-795E-E769-694A-58A932542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5573FB-55BA-888E-194F-EB7A04992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B8B0-84C6-48CF-939E-821301F45FA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61F5D-07B6-4D6E-9C94-2201C122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9DC51-7D57-1D83-9FE3-E975C56BC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226D-4D6D-4CEF-A3F1-00258F89A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29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FD5B50-C80D-07DC-19E5-51F99594F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8E65E-60A8-CF75-2A00-0D6810DF1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EE8FC-D909-6449-796D-596F80D01D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FB8B0-84C6-48CF-939E-821301F45FA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36085-C542-6552-93D9-5AE2F9D77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A488F-E87D-D817-2AA6-A3375B4618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2226D-4D6D-4CEF-A3F1-00258F89A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1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6.png"/><Relationship Id="rId3" Type="http://schemas.openxmlformats.org/officeDocument/2006/relationships/customXml" Target="../ink/ink12.xml"/><Relationship Id="rId7" Type="http://schemas.openxmlformats.org/officeDocument/2006/relationships/customXml" Target="../ink/ink14.xml"/><Relationship Id="rId12" Type="http://schemas.openxmlformats.org/officeDocument/2006/relationships/customXml" Target="../ink/ink17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customXml" Target="../ink/ink16.xml"/><Relationship Id="rId5" Type="http://schemas.openxmlformats.org/officeDocument/2006/relationships/customXml" Target="../ink/ink13.xml"/><Relationship Id="rId10" Type="http://schemas.openxmlformats.org/officeDocument/2006/relationships/image" Target="../media/image25.png"/><Relationship Id="rId4" Type="http://schemas.openxmlformats.org/officeDocument/2006/relationships/image" Target="../media/image22.png"/><Relationship Id="rId9" Type="http://schemas.openxmlformats.org/officeDocument/2006/relationships/customXml" Target="../ink/ink1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customXml" Target="../ink/ink18.xml"/><Relationship Id="rId7" Type="http://schemas.openxmlformats.org/officeDocument/2006/relationships/customXml" Target="../ink/ink20.xml"/><Relationship Id="rId12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customXml" Target="../ink/ink22.xml"/><Relationship Id="rId5" Type="http://schemas.openxmlformats.org/officeDocument/2006/relationships/customXml" Target="../ink/ink19.xml"/><Relationship Id="rId10" Type="http://schemas.openxmlformats.org/officeDocument/2006/relationships/image" Target="../media/image31.png"/><Relationship Id="rId4" Type="http://schemas.openxmlformats.org/officeDocument/2006/relationships/image" Target="../media/image28.png"/><Relationship Id="rId9" Type="http://schemas.openxmlformats.org/officeDocument/2006/relationships/customXml" Target="../ink/ink2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customXml" Target="../ink/ink28.xml"/><Relationship Id="rId18" Type="http://schemas.openxmlformats.org/officeDocument/2006/relationships/image" Target="../media/image41.png"/><Relationship Id="rId3" Type="http://schemas.openxmlformats.org/officeDocument/2006/relationships/customXml" Target="../ink/ink23.xml"/><Relationship Id="rId21" Type="http://schemas.openxmlformats.org/officeDocument/2006/relationships/customXml" Target="../ink/ink32.xml"/><Relationship Id="rId7" Type="http://schemas.openxmlformats.org/officeDocument/2006/relationships/customXml" Target="../ink/ink25.xml"/><Relationship Id="rId12" Type="http://schemas.openxmlformats.org/officeDocument/2006/relationships/image" Target="../media/image38.png"/><Relationship Id="rId17" Type="http://schemas.openxmlformats.org/officeDocument/2006/relationships/customXml" Target="../ink/ink30.xml"/><Relationship Id="rId2" Type="http://schemas.openxmlformats.org/officeDocument/2006/relationships/image" Target="../media/image33.png"/><Relationship Id="rId16" Type="http://schemas.openxmlformats.org/officeDocument/2006/relationships/image" Target="../media/image40.png"/><Relationship Id="rId20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customXml" Target="../ink/ink27.xml"/><Relationship Id="rId24" Type="http://schemas.openxmlformats.org/officeDocument/2006/relationships/image" Target="../media/image43.png"/><Relationship Id="rId5" Type="http://schemas.openxmlformats.org/officeDocument/2006/relationships/customXml" Target="../ink/ink24.xml"/><Relationship Id="rId15" Type="http://schemas.openxmlformats.org/officeDocument/2006/relationships/customXml" Target="../ink/ink29.xml"/><Relationship Id="rId23" Type="http://schemas.openxmlformats.org/officeDocument/2006/relationships/customXml" Target="../ink/ink33.xml"/><Relationship Id="rId10" Type="http://schemas.openxmlformats.org/officeDocument/2006/relationships/image" Target="../media/image37.png"/><Relationship Id="rId19" Type="http://schemas.openxmlformats.org/officeDocument/2006/relationships/customXml" Target="../ink/ink31.xml"/><Relationship Id="rId4" Type="http://schemas.openxmlformats.org/officeDocument/2006/relationships/image" Target="../media/image34.png"/><Relationship Id="rId9" Type="http://schemas.openxmlformats.org/officeDocument/2006/relationships/customXml" Target="../ink/ink26.xml"/><Relationship Id="rId14" Type="http://schemas.openxmlformats.org/officeDocument/2006/relationships/image" Target="../media/image39.png"/><Relationship Id="rId22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customXml" Target="../ink/ink6.xml"/><Relationship Id="rId18" Type="http://schemas.openxmlformats.org/officeDocument/2006/relationships/image" Target="../media/image17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14.png"/><Relationship Id="rId17" Type="http://schemas.openxmlformats.org/officeDocument/2006/relationships/customXml" Target="../ink/ink8.xml"/><Relationship Id="rId2" Type="http://schemas.openxmlformats.org/officeDocument/2006/relationships/image" Target="../media/image9.png"/><Relationship Id="rId16" Type="http://schemas.openxmlformats.org/officeDocument/2006/relationships/image" Target="../media/image16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customXml" Target="../ink/ink5.xml"/><Relationship Id="rId24" Type="http://schemas.openxmlformats.org/officeDocument/2006/relationships/image" Target="../media/image20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10" Type="http://schemas.openxmlformats.org/officeDocument/2006/relationships/image" Target="../media/image13.png"/><Relationship Id="rId19" Type="http://schemas.openxmlformats.org/officeDocument/2006/relationships/customXml" Target="../ink/ink9.xml"/><Relationship Id="rId4" Type="http://schemas.openxmlformats.org/officeDocument/2006/relationships/image" Target="../media/image10.png"/><Relationship Id="rId9" Type="http://schemas.openxmlformats.org/officeDocument/2006/relationships/customXml" Target="../ink/ink4.xml"/><Relationship Id="rId14" Type="http://schemas.openxmlformats.org/officeDocument/2006/relationships/image" Target="../media/image15.png"/><Relationship Id="rId2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10AAA-FC05-FA06-A4A9-85ACE397E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Kartojimas IV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5067EF-B872-0669-68DA-6C7EB4677D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264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71AA9-6DA3-4D6F-ABC1-E566F069B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A6AE12-CCAE-0691-6519-E4C4766DBF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0415" y="1294960"/>
            <a:ext cx="8719282" cy="5095330"/>
          </a:xfr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048356B-CC1A-48E9-8D9E-1FAD14E063B5}"/>
                  </a:ext>
                </a:extLst>
              </p14:cNvPr>
              <p14:cNvContentPartPr/>
              <p14:nvPr/>
            </p14:nvContentPartPr>
            <p14:xfrm>
              <a:off x="4741320" y="3257735"/>
              <a:ext cx="913320" cy="32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048356B-CC1A-48E9-8D9E-1FAD14E063B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87320" y="3150095"/>
                <a:ext cx="102096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388F055-6D24-F8B2-4C16-8ADA38B5C8A4}"/>
                  </a:ext>
                </a:extLst>
              </p14:cNvPr>
              <p14:cNvContentPartPr/>
              <p14:nvPr/>
            </p14:nvContentPartPr>
            <p14:xfrm>
              <a:off x="6317040" y="3131375"/>
              <a:ext cx="74592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388F055-6D24-F8B2-4C16-8ADA38B5C8A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63400" y="3023735"/>
                <a:ext cx="85356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A2FD8CD-EAED-F8D3-F402-B20DCFD035AF}"/>
                  </a:ext>
                </a:extLst>
              </p14:cNvPr>
              <p14:cNvContentPartPr/>
              <p14:nvPr/>
            </p14:nvContentPartPr>
            <p14:xfrm>
              <a:off x="7925880" y="3297695"/>
              <a:ext cx="1092240" cy="655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A2FD8CD-EAED-F8D3-F402-B20DCFD035A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872240" y="3189695"/>
                <a:ext cx="1199880" cy="28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87FEBC5-52C9-846E-6FE2-0779DABB970E}"/>
                  </a:ext>
                </a:extLst>
              </p14:cNvPr>
              <p14:cNvContentPartPr/>
              <p14:nvPr/>
            </p14:nvContentPartPr>
            <p14:xfrm>
              <a:off x="4740960" y="5107415"/>
              <a:ext cx="619560" cy="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87FEBC5-52C9-846E-6FE2-0779DABB970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687320" y="4999415"/>
                <a:ext cx="7272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6D96962-D4F3-E008-9C97-5A8B09078F5F}"/>
                  </a:ext>
                </a:extLst>
              </p14:cNvPr>
              <p14:cNvContentPartPr/>
              <p14:nvPr/>
            </p14:nvContentPartPr>
            <p14:xfrm>
              <a:off x="6548520" y="5107415"/>
              <a:ext cx="745560" cy="3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6D96962-D4F3-E008-9C97-5A8B09078F5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94880" y="4999415"/>
                <a:ext cx="8532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3F4155A-B27A-A7A8-E7C4-00845DC11E39}"/>
                  </a:ext>
                </a:extLst>
              </p14:cNvPr>
              <p14:cNvContentPartPr/>
              <p14:nvPr/>
            </p14:nvContentPartPr>
            <p14:xfrm>
              <a:off x="8833440" y="5191295"/>
              <a:ext cx="520560" cy="3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3F4155A-B27A-A7A8-E7C4-00845DC11E3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779800" y="5083655"/>
                <a:ext cx="62820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1140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D5EF3-529F-5257-63CC-84BAEA623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ABAE52D-80F4-DDD8-0AA2-81400650B3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2257" y="1069680"/>
            <a:ext cx="10118871" cy="4763562"/>
          </a:xfr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3A179C9-F116-6712-166D-F75D9B601656}"/>
                  </a:ext>
                </a:extLst>
              </p14:cNvPr>
              <p14:cNvContentPartPr/>
              <p14:nvPr/>
            </p14:nvContentPartPr>
            <p14:xfrm>
              <a:off x="2175960" y="3100055"/>
              <a:ext cx="546120" cy="205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3A179C9-F116-6712-166D-F75D9B60165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22320" y="2992055"/>
                <a:ext cx="653760" cy="23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1518CB8-6036-A6FC-F504-45F8F8D0FF4E}"/>
                  </a:ext>
                </a:extLst>
              </p14:cNvPr>
              <p14:cNvContentPartPr/>
              <p14:nvPr/>
            </p14:nvContentPartPr>
            <p14:xfrm>
              <a:off x="5354760" y="3593615"/>
              <a:ext cx="699120" cy="32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1518CB8-6036-A6FC-F504-45F8F8D0FF4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01120" y="3485975"/>
                <a:ext cx="806760" cy="24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B9D4CB9-8C7A-D8B5-FA03-72C8A696C300}"/>
                  </a:ext>
                </a:extLst>
              </p14:cNvPr>
              <p14:cNvContentPartPr/>
              <p14:nvPr/>
            </p14:nvContentPartPr>
            <p14:xfrm>
              <a:off x="2553240" y="4676495"/>
              <a:ext cx="746640" cy="428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B9D4CB9-8C7A-D8B5-FA03-72C8A696C30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499600" y="4568855"/>
                <a:ext cx="85428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BBD9723-A62B-AAAB-8C6F-418C92B86C8B}"/>
                  </a:ext>
                </a:extLst>
              </p14:cNvPr>
              <p14:cNvContentPartPr/>
              <p14:nvPr/>
            </p14:nvContentPartPr>
            <p14:xfrm>
              <a:off x="6674160" y="4886375"/>
              <a:ext cx="1219320" cy="1166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BBD9723-A62B-AAAB-8C6F-418C92B86C8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620520" y="4778375"/>
                <a:ext cx="1326960" cy="33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94E7466C-4E10-1DFC-B5F2-0086604872A5}"/>
                  </a:ext>
                </a:extLst>
              </p14:cNvPr>
              <p14:cNvContentPartPr/>
              <p14:nvPr/>
            </p14:nvContentPartPr>
            <p14:xfrm>
              <a:off x="6736800" y="4970975"/>
              <a:ext cx="526320" cy="428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94E7466C-4E10-1DFC-B5F2-0086604872A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682800" y="4862975"/>
                <a:ext cx="633960" cy="25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04235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B776-6B9A-6DC7-6D3F-C02984B17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FFDB6A3-7A87-C050-E364-AA36E3C43F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0132" y="606424"/>
            <a:ext cx="6280876" cy="5920499"/>
          </a:xfr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021CD90-66D5-4BB0-3D31-E8CB0719E5CD}"/>
                  </a:ext>
                </a:extLst>
              </p14:cNvPr>
              <p14:cNvContentPartPr/>
              <p14:nvPr/>
            </p14:nvContentPartPr>
            <p14:xfrm>
              <a:off x="3786600" y="2521175"/>
              <a:ext cx="554760" cy="43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021CD90-66D5-4BB0-3D31-E8CB0719E5C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32600" y="2413175"/>
                <a:ext cx="662400" cy="25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7D6E097-6598-D263-D05C-F3C7DC083FA6}"/>
                  </a:ext>
                </a:extLst>
              </p14:cNvPr>
              <p14:cNvContentPartPr/>
              <p14:nvPr/>
            </p14:nvContentPartPr>
            <p14:xfrm>
              <a:off x="5834280" y="1807655"/>
              <a:ext cx="892800" cy="32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7D6E097-6598-D263-D05C-F3C7DC083FA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780640" y="1699655"/>
                <a:ext cx="1000440" cy="24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63ABF2D-1D1C-94E9-68B8-D8CE03ED4B35}"/>
                  </a:ext>
                </a:extLst>
              </p14:cNvPr>
              <p14:cNvContentPartPr/>
              <p14:nvPr/>
            </p14:nvContentPartPr>
            <p14:xfrm>
              <a:off x="7210560" y="1533633"/>
              <a:ext cx="724680" cy="547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63ABF2D-1D1C-94E9-68B8-D8CE03ED4B3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156920" y="1425633"/>
                <a:ext cx="832320" cy="27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A0444D4-5082-B716-3E81-402A3AF4297C}"/>
                  </a:ext>
                </a:extLst>
              </p14:cNvPr>
              <p14:cNvContentPartPr/>
              <p14:nvPr/>
            </p14:nvContentPartPr>
            <p14:xfrm>
              <a:off x="4562040" y="4192655"/>
              <a:ext cx="651600" cy="435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A0444D4-5082-B716-3E81-402A3AF4297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508040" y="4084655"/>
                <a:ext cx="759240" cy="25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6DAC98B-6FB7-9833-3A51-3451BA78EF7C}"/>
                  </a:ext>
                </a:extLst>
              </p14:cNvPr>
              <p14:cNvContentPartPr/>
              <p14:nvPr/>
            </p14:nvContentPartPr>
            <p14:xfrm>
              <a:off x="5593080" y="4161695"/>
              <a:ext cx="671400" cy="3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6DAC98B-6FB7-9833-3A51-3451BA78EF7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539440" y="4054055"/>
                <a:ext cx="7790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4558724E-307C-1A03-C421-56524B36508A}"/>
                  </a:ext>
                </a:extLst>
              </p14:cNvPr>
              <p14:cNvContentPartPr/>
              <p14:nvPr/>
            </p14:nvContentPartPr>
            <p14:xfrm>
              <a:off x="6666600" y="4193375"/>
              <a:ext cx="459720" cy="3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4558724E-307C-1A03-C421-56524B36508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612600" y="4085375"/>
                <a:ext cx="56736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8BAA8751-9A1B-86A8-42C4-86746BC2A0FE}"/>
                  </a:ext>
                </a:extLst>
              </p14:cNvPr>
              <p14:cNvContentPartPr/>
              <p14:nvPr/>
            </p14:nvContentPartPr>
            <p14:xfrm>
              <a:off x="8019840" y="4161695"/>
              <a:ext cx="609120" cy="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8BAA8751-9A1B-86A8-42C4-86746BC2A0F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966200" y="4054055"/>
                <a:ext cx="71676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E94F7F5E-FAC2-413E-7B0A-9936C5366691}"/>
                  </a:ext>
                </a:extLst>
              </p14:cNvPr>
              <p14:cNvContentPartPr/>
              <p14:nvPr/>
            </p14:nvContentPartPr>
            <p14:xfrm>
              <a:off x="7926600" y="5444015"/>
              <a:ext cx="786240" cy="108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E94F7F5E-FAC2-413E-7B0A-9936C536669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872960" y="5336375"/>
                <a:ext cx="893880" cy="22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5607FBB-5727-E08C-0D45-22037C4E857B}"/>
                  </a:ext>
                </a:extLst>
              </p14:cNvPr>
              <p14:cNvContentPartPr/>
              <p14:nvPr/>
            </p14:nvContentPartPr>
            <p14:xfrm>
              <a:off x="6889440" y="5843255"/>
              <a:ext cx="667800" cy="1512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5607FBB-5727-E08C-0D45-22037C4E857B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835440" y="5735615"/>
                <a:ext cx="775440" cy="23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F35C9AAA-7360-BECE-7162-613F81631D16}"/>
                  </a:ext>
                </a:extLst>
              </p14:cNvPr>
              <p14:cNvContentPartPr/>
              <p14:nvPr/>
            </p14:nvContentPartPr>
            <p14:xfrm>
              <a:off x="6212280" y="5181215"/>
              <a:ext cx="524880" cy="3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F35C9AAA-7360-BECE-7162-613F81631D1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158280" y="5073575"/>
                <a:ext cx="63252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533136B4-5E3D-9E37-31D3-FC140C22DE4E}"/>
                  </a:ext>
                </a:extLst>
              </p14:cNvPr>
              <p14:cNvContentPartPr/>
              <p14:nvPr/>
            </p14:nvContentPartPr>
            <p14:xfrm>
              <a:off x="4471320" y="5523935"/>
              <a:ext cx="626400" cy="464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533136B4-5E3D-9E37-31D3-FC140C22DE4E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417680" y="5415935"/>
                <a:ext cx="734040" cy="26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35196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BD481-8194-418C-1E22-00683CD18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Namų darbai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7BCD39F-62C9-BB4A-8C71-E2EF274643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5035" y="1733213"/>
            <a:ext cx="10084496" cy="3070419"/>
          </a:xfrm>
        </p:spPr>
      </p:pic>
    </p:spTree>
    <p:extLst>
      <p:ext uri="{BB962C8B-B14F-4D97-AF65-F5344CB8AC3E}">
        <p14:creationId xmlns:p14="http://schemas.microsoft.com/office/powerpoint/2010/main" val="1816743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DC37B-95A1-31B9-0715-982C5DF5A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CA7A08C-6A4B-C7D2-ED2E-F09F74721E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7605" y="312134"/>
            <a:ext cx="6723237" cy="6701373"/>
          </a:xfrm>
        </p:spPr>
      </p:pic>
    </p:spTree>
    <p:extLst>
      <p:ext uri="{BB962C8B-B14F-4D97-AF65-F5344CB8AC3E}">
        <p14:creationId xmlns:p14="http://schemas.microsoft.com/office/powerpoint/2010/main" val="754210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5F56B-D1A8-D276-0E40-795179A19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D66B8D0-ABF2-0263-61BC-B8B257CC3A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9758" y="1016328"/>
            <a:ext cx="6833891" cy="4351338"/>
          </a:xfrm>
        </p:spPr>
      </p:pic>
    </p:spTree>
    <p:extLst>
      <p:ext uri="{BB962C8B-B14F-4D97-AF65-F5344CB8AC3E}">
        <p14:creationId xmlns:p14="http://schemas.microsoft.com/office/powerpoint/2010/main" val="1125376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D5EF8-7017-50CA-F2F7-542D092C0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Kas čia yra?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CEA2980-A78C-BB45-93CC-4C7B7EC7DE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631" y="1291665"/>
            <a:ext cx="10158410" cy="2958559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A43607-82FE-746C-B36A-528ED720F5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335" y="3912926"/>
            <a:ext cx="9855433" cy="324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939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8BF03-FDA2-7845-CA66-6414DC8AB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38B26E7-6BD2-B7D2-536C-9C55979480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6512" y="111355"/>
            <a:ext cx="10335475" cy="3656873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72C6894-9FC7-385D-F25E-DD592797E2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8337" y="3729265"/>
            <a:ext cx="9793856" cy="280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110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12E0F-904C-A50D-D221-6B1B95FC3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61FEC12-BD33-4C5A-0971-D4EA73BEEC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4408" y="418763"/>
            <a:ext cx="11485429" cy="2965568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B5F1638-F2F9-4581-BCA8-EB7C31E4E9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785" y="3729266"/>
            <a:ext cx="10408667" cy="211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011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EB98F-3E2A-C3FE-576F-70CB98E9B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Sesuo, duktė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50CFA-449F-944F-24F4-C02452C02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052"/>
            <a:ext cx="422778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uo</a:t>
            </a:r>
            <a:r>
              <a:rPr lang="en-US" dirty="0"/>
              <a:t>, </a:t>
            </a:r>
            <a:r>
              <a:rPr lang="lt-LT" dirty="0"/>
              <a:t>ė sesuo, duktė </a:t>
            </a:r>
          </a:p>
          <a:p>
            <a:pPr marL="0" indent="0">
              <a:buNone/>
            </a:pPr>
            <a:r>
              <a:rPr lang="lt-LT" dirty="0"/>
              <a:t>       </a:t>
            </a:r>
          </a:p>
          <a:p>
            <a:r>
              <a:rPr lang="lt-LT" dirty="0"/>
              <a:t>Vard. Sesuo, duktė</a:t>
            </a:r>
            <a:r>
              <a:rPr lang="en-US" dirty="0"/>
              <a:t> </a:t>
            </a:r>
            <a:endParaRPr lang="lt-LT" dirty="0"/>
          </a:p>
          <a:p>
            <a:r>
              <a:rPr lang="lt-LT" dirty="0"/>
              <a:t>Kilm. Sesers, dukters</a:t>
            </a:r>
          </a:p>
          <a:p>
            <a:r>
              <a:rPr lang="lt-LT" dirty="0"/>
              <a:t>Naud. Seseriai, dukteriai</a:t>
            </a:r>
          </a:p>
          <a:p>
            <a:r>
              <a:rPr lang="lt-LT" dirty="0"/>
              <a:t>Gal. Seserį, dukterį</a:t>
            </a:r>
          </a:p>
          <a:p>
            <a:r>
              <a:rPr lang="lt-LT" dirty="0"/>
              <a:t>Įn. Seserimi, dukterimi</a:t>
            </a:r>
          </a:p>
          <a:p>
            <a:r>
              <a:rPr lang="lt-LT" dirty="0"/>
              <a:t>Viet. Seseryje, dukteryje</a:t>
            </a:r>
          </a:p>
          <a:p>
            <a:r>
              <a:rPr lang="lt-LT" dirty="0"/>
              <a:t>Š. Seserie, dukterie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69FB10-A36C-4EC7-17AE-98F7D7BF7AD7}"/>
              </a:ext>
            </a:extLst>
          </p:cNvPr>
          <p:cNvSpPr txBox="1"/>
          <p:nvPr/>
        </p:nvSpPr>
        <p:spPr>
          <a:xfrm>
            <a:off x="5822731" y="1755228"/>
            <a:ext cx="59173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dirty="0"/>
              <a:t>-</a:t>
            </a:r>
            <a:r>
              <a:rPr lang="lt-LT" sz="2800" dirty="0"/>
              <a:t>ė sesė, duk</a:t>
            </a:r>
            <a:r>
              <a:rPr lang="en-US" sz="2800" dirty="0" err="1"/>
              <a:t>ra</a:t>
            </a:r>
            <a:endParaRPr lang="lt-LT" sz="2800" dirty="0"/>
          </a:p>
          <a:p>
            <a:pPr marL="0" indent="0">
              <a:buNone/>
            </a:pPr>
            <a:r>
              <a:rPr lang="lt-LT" sz="2800" dirty="0"/>
              <a:t>       </a:t>
            </a:r>
          </a:p>
          <a:p>
            <a:r>
              <a:rPr lang="lt-LT" sz="2800" dirty="0"/>
              <a:t>Vard. Sesė, duk</a:t>
            </a:r>
            <a:r>
              <a:rPr lang="en-US" sz="2800" dirty="0" err="1"/>
              <a:t>ra</a:t>
            </a:r>
            <a:endParaRPr lang="lt-LT" sz="2800" dirty="0"/>
          </a:p>
          <a:p>
            <a:r>
              <a:rPr lang="lt-LT" sz="2800" dirty="0"/>
              <a:t>Kilm. Sesės, duk</a:t>
            </a:r>
            <a:r>
              <a:rPr lang="en-US" sz="2800" dirty="0" err="1"/>
              <a:t>ros</a:t>
            </a:r>
            <a:endParaRPr lang="lt-LT" sz="2800" dirty="0"/>
          </a:p>
          <a:p>
            <a:r>
              <a:rPr lang="lt-LT" sz="2800" dirty="0"/>
              <a:t>Naud. Sesei, dukrai</a:t>
            </a:r>
          </a:p>
          <a:p>
            <a:r>
              <a:rPr lang="lt-LT" sz="2800" dirty="0"/>
              <a:t>Gal. Sesę, dukrą</a:t>
            </a:r>
          </a:p>
          <a:p>
            <a:r>
              <a:rPr lang="lt-LT" sz="2800" dirty="0"/>
              <a:t>Įn. Sese, dukra</a:t>
            </a:r>
          </a:p>
          <a:p>
            <a:r>
              <a:rPr lang="lt-LT" sz="2800" dirty="0"/>
              <a:t>Viet. Sesėje, dukroje</a:t>
            </a:r>
          </a:p>
          <a:p>
            <a:r>
              <a:rPr lang="lt-LT" sz="2800" dirty="0"/>
              <a:t>Š. Sese, dukra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4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F5F1F-B221-A3DC-3B85-E282AA1C7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4CA4-8921-F7A8-F6EA-0041030D8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810F22-4E91-DB98-C98F-50FEF3FDD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520" y="1947183"/>
            <a:ext cx="9302279" cy="373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831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50D0F-F964-E3D6-9AB5-EAC609999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CEF59-5C7E-746A-5981-3065DB15E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F04374-63CB-8473-1A63-DE746FBB1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972" y="1945259"/>
            <a:ext cx="10743745" cy="320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98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04CDA-00DA-C2D3-F766-5618EBD9A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Maistas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720E-1FDE-3511-BAD2-7DB7D8556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23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165D8-44D9-54B7-C1FA-1245C0C43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325ECE9-5D6F-5C19-DA67-8AAC490D0D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1763" y="501321"/>
            <a:ext cx="7196223" cy="6163677"/>
          </a:xfr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93096EC-3FC6-ED51-EF16-1659F2351497}"/>
                  </a:ext>
                </a:extLst>
              </p14:cNvPr>
              <p14:cNvContentPartPr/>
              <p14:nvPr/>
            </p14:nvContentPartPr>
            <p14:xfrm>
              <a:off x="3948240" y="1647815"/>
              <a:ext cx="445320" cy="759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93096EC-3FC6-ED51-EF16-1659F235149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94600" y="1540175"/>
                <a:ext cx="552960" cy="29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991FD09-E601-7A1B-D491-3262AEBBA4AD}"/>
                  </a:ext>
                </a:extLst>
              </p14:cNvPr>
              <p14:cNvContentPartPr/>
              <p14:nvPr/>
            </p14:nvContentPartPr>
            <p14:xfrm>
              <a:off x="5728800" y="1292073"/>
              <a:ext cx="314640" cy="752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991FD09-E601-7A1B-D491-3262AEBBA4A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74800" y="1184433"/>
                <a:ext cx="422280" cy="2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D3CECD72-FD07-E218-F2E0-CAA39CA9E07E}"/>
                  </a:ext>
                </a:extLst>
              </p14:cNvPr>
              <p14:cNvContentPartPr/>
              <p14:nvPr/>
            </p14:nvContentPartPr>
            <p14:xfrm>
              <a:off x="7322160" y="1618233"/>
              <a:ext cx="623880" cy="1152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D3CECD72-FD07-E218-F2E0-CAA39CA9E07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268520" y="1510233"/>
                <a:ext cx="731520" cy="22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BE31CD2F-A25A-0ADA-5821-B2B291DA8C5E}"/>
                  </a:ext>
                </a:extLst>
              </p14:cNvPr>
              <p14:cNvContentPartPr/>
              <p14:nvPr/>
            </p14:nvContentPartPr>
            <p14:xfrm>
              <a:off x="6502440" y="2689295"/>
              <a:ext cx="560880" cy="5400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BE31CD2F-A25A-0ADA-5821-B2B291DA8C5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48440" y="2581655"/>
                <a:ext cx="668520" cy="26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91DBE25-2B1C-50E5-24DF-8CEB9D556971}"/>
                  </a:ext>
                </a:extLst>
              </p14:cNvPr>
              <p14:cNvContentPartPr/>
              <p14:nvPr/>
            </p14:nvContentPartPr>
            <p14:xfrm>
              <a:off x="6205800" y="3919775"/>
              <a:ext cx="636840" cy="327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91DBE25-2B1C-50E5-24DF-8CEB9D556971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152160" y="3812135"/>
                <a:ext cx="744480" cy="24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19054E33-DECC-1837-9516-F6C88642EF53}"/>
                  </a:ext>
                </a:extLst>
              </p14:cNvPr>
              <p14:cNvContentPartPr/>
              <p14:nvPr/>
            </p14:nvContentPartPr>
            <p14:xfrm>
              <a:off x="5413080" y="3930575"/>
              <a:ext cx="609480" cy="216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19054E33-DECC-1837-9516-F6C88642EF5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359440" y="3822575"/>
                <a:ext cx="717120" cy="2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F9C0607E-3897-FE1A-141C-F41B47A38E32}"/>
                  </a:ext>
                </a:extLst>
              </p14:cNvPr>
              <p14:cNvContentPartPr/>
              <p14:nvPr/>
            </p14:nvContentPartPr>
            <p14:xfrm>
              <a:off x="4237320" y="3908975"/>
              <a:ext cx="398160" cy="2268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9C0607E-3897-FE1A-141C-F41B47A38E32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183680" y="3801335"/>
                <a:ext cx="505800" cy="23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393651D9-6112-D6DB-8DAA-78D884311B1A}"/>
                  </a:ext>
                </a:extLst>
              </p14:cNvPr>
              <p14:cNvContentPartPr/>
              <p14:nvPr/>
            </p14:nvContentPartPr>
            <p14:xfrm>
              <a:off x="4534680" y="2343335"/>
              <a:ext cx="962280" cy="46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393651D9-6112-D6DB-8DAA-78D884311B1A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481040" y="2235335"/>
                <a:ext cx="1069920" cy="22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8C815999-0E85-2D89-82A6-B1129457FB5E}"/>
                  </a:ext>
                </a:extLst>
              </p14:cNvPr>
              <p14:cNvContentPartPr/>
              <p14:nvPr/>
            </p14:nvContentPartPr>
            <p14:xfrm>
              <a:off x="3678600" y="5548055"/>
              <a:ext cx="504720" cy="6444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8C815999-0E85-2D89-82A6-B1129457FB5E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624600" y="5440415"/>
                <a:ext cx="612360" cy="28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BC94CD9A-A9CA-B0A7-B358-E4E5F21E6A5E}"/>
                  </a:ext>
                </a:extLst>
              </p14:cNvPr>
              <p14:cNvContentPartPr/>
              <p14:nvPr/>
            </p14:nvContentPartPr>
            <p14:xfrm>
              <a:off x="6041640" y="6221615"/>
              <a:ext cx="527400" cy="1944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BC94CD9A-A9CA-B0A7-B358-E4E5F21E6A5E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988000" y="6113975"/>
                <a:ext cx="635040" cy="2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6E1C88A8-F6FD-948F-4ACF-B0EDE0B14102}"/>
                  </a:ext>
                </a:extLst>
              </p14:cNvPr>
              <p14:cNvContentPartPr/>
              <p14:nvPr/>
            </p14:nvContentPartPr>
            <p14:xfrm>
              <a:off x="7402440" y="5905535"/>
              <a:ext cx="606960" cy="2232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6E1C88A8-F6FD-948F-4ACF-B0EDE0B1410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348440" y="5797535"/>
                <a:ext cx="714600" cy="23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163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2232</TotalTime>
  <Words>99</Words>
  <Application>Microsoft Office PowerPoint</Application>
  <PresentationFormat>Widescreen</PresentationFormat>
  <Paragraphs>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Kartojimas IV</vt:lpstr>
      <vt:lpstr>Kas čia yra?</vt:lpstr>
      <vt:lpstr>PowerPoint Presentation</vt:lpstr>
      <vt:lpstr>PowerPoint Presentation</vt:lpstr>
      <vt:lpstr>Sesuo, duktė</vt:lpstr>
      <vt:lpstr>PowerPoint Presentation</vt:lpstr>
      <vt:lpstr>PowerPoint Presentation</vt:lpstr>
      <vt:lpstr>Maistas</vt:lpstr>
      <vt:lpstr>PowerPoint Presentation</vt:lpstr>
      <vt:lpstr>PowerPoint Presentation</vt:lpstr>
      <vt:lpstr>PowerPoint Presentation</vt:lpstr>
      <vt:lpstr>PowerPoint Presentation</vt:lpstr>
      <vt:lpstr>Namų darbai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Kartojimas IV</dc:title>
  <dc:creator>Jurate Cibirkaite</dc:creator>
  <cp:lastModifiedBy>Jurate Cibirkaite</cp:lastModifiedBy>
  <cp:revision>2</cp:revision>
  <dcterms:created xsi:type="dcterms:W3CDTF">2023-06-25T20:56:49Z</dcterms:created>
  <dcterms:modified xsi:type="dcterms:W3CDTF">2023-06-28T03:16:57Z</dcterms:modified>
</cp:coreProperties>
</file>