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3"/>
  </p:notesMasterIdLst>
  <p:sldIdLst>
    <p:sldId id="256" r:id="rId2"/>
    <p:sldId id="257" r:id="rId3"/>
    <p:sldId id="258" r:id="rId4"/>
    <p:sldId id="271" r:id="rId5"/>
    <p:sldId id="272" r:id="rId6"/>
    <p:sldId id="273" r:id="rId7"/>
    <p:sldId id="267" r:id="rId8"/>
    <p:sldId id="268" r:id="rId9"/>
    <p:sldId id="269" r:id="rId10"/>
    <p:sldId id="270" r:id="rId11"/>
    <p:sldId id="275" r:id="rId1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818"/>
    <p:restoredTop sz="93366"/>
  </p:normalViewPr>
  <p:slideViewPr>
    <p:cSldViewPr snapToGrid="0" snapToObjects="1">
      <p:cViewPr varScale="1">
        <p:scale>
          <a:sx n="107" d="100"/>
          <a:sy n="107" d="100"/>
        </p:scale>
        <p:origin x="138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685800" y="2130425"/>
            <a:ext cx="77724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13" name="Google Shape;13;p2"/>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rgbClr val="888888"/>
              </a:buClr>
              <a:buSzPts val="3200"/>
              <a:buFont typeface="Arial"/>
              <a:buNone/>
              <a:defRPr sz="3200" b="0" i="0" u="none" strike="noStrike" cap="none">
                <a:solidFill>
                  <a:srgbClr val="888888"/>
                </a:solidFill>
                <a:latin typeface="Calibri"/>
                <a:ea typeface="Calibri"/>
                <a:cs typeface="Calibri"/>
                <a:sym typeface="Calibri"/>
              </a:defRPr>
            </a:lvl1pPr>
            <a:lvl2pPr marL="457200" marR="0" lvl="1" indent="0"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L="914400" marR="0" lvl="2" indent="0"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L="1371600" marR="0" lvl="3"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L="1828800" marR="0" lvl="4"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L="2286000" marR="0" lvl="5"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4" name="Google Shape;14;p2"/>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5" name="Google Shape;15;p2"/>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6" name="Google Shape;16;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da-DK"/>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70" name="Google Shape;70;p1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1" name="Google Shape;71;p11"/>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2" name="Google Shape;72;p11"/>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3" name="Google Shape;73;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da-D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4732337" y="2171700"/>
            <a:ext cx="5851525" cy="20574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76" name="Google Shape;76;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7" name="Google Shape;77;p12"/>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8" name="Google Shape;78;p12"/>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9" name="Google Shape;79;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da-D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19" name="Google Shape;19;p3"/>
          <p:cNvSpPr txBox="1">
            <a:spLocks noGrp="1"/>
          </p:cNvSpPr>
          <p:nvPr>
            <p:ph type="body" idx="1"/>
          </p:nvPr>
        </p:nvSpPr>
        <p:spPr>
          <a:xfrm>
            <a:off x="457200" y="1600200"/>
            <a:ext cx="8229600" cy="452596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0" name="Google Shape;20;p3"/>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1" name="Google Shape;21;p3"/>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2" name="Google Shape;22;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da-D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Clr>
                <a:schemeClr val="dk1"/>
              </a:buClr>
              <a:buSzPts val="1400"/>
              <a:buFont typeface="Calibri"/>
              <a:buNone/>
              <a:defRPr sz="4000" b="1"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25" name="Google Shape;25;p4"/>
          <p:cNvSpPr txBox="1">
            <a:spLocks noGrp="1"/>
          </p:cNvSpPr>
          <p:nvPr>
            <p:ph type="body" idx="1"/>
          </p:nvPr>
        </p:nvSpPr>
        <p:spPr>
          <a:xfrm>
            <a:off x="722313" y="2906713"/>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rgbClr val="888888"/>
              </a:buClr>
              <a:buSzPts val="3200"/>
              <a:buFont typeface="Arial"/>
              <a:buNone/>
              <a:defRPr sz="2000" b="0" i="0" u="none" strike="noStrike" cap="none">
                <a:solidFill>
                  <a:srgbClr val="888888"/>
                </a:solidFill>
                <a:latin typeface="Calibri"/>
                <a:ea typeface="Calibri"/>
                <a:cs typeface="Calibri"/>
                <a:sym typeface="Calibri"/>
              </a:defRPr>
            </a:lvl1pPr>
            <a:lvl2pPr marL="914400" marR="0" lvl="1" indent="-228600" algn="l" rtl="0">
              <a:spcBef>
                <a:spcPts val="360"/>
              </a:spcBef>
              <a:spcAft>
                <a:spcPts val="0"/>
              </a:spcAft>
              <a:buClr>
                <a:srgbClr val="888888"/>
              </a:buClr>
              <a:buSzPts val="2800"/>
              <a:buFont typeface="Arial"/>
              <a:buNone/>
              <a:defRPr sz="1800" b="0" i="0" u="none" strike="noStrike" cap="none">
                <a:solidFill>
                  <a:srgbClr val="888888"/>
                </a:solidFill>
                <a:latin typeface="Calibri"/>
                <a:ea typeface="Calibri"/>
                <a:cs typeface="Calibri"/>
                <a:sym typeface="Calibri"/>
              </a:defRPr>
            </a:lvl2pPr>
            <a:lvl3pPr marL="1371600" marR="0" lvl="2" indent="-228600" algn="l" rtl="0">
              <a:spcBef>
                <a:spcPts val="320"/>
              </a:spcBef>
              <a:spcAft>
                <a:spcPts val="0"/>
              </a:spcAft>
              <a:buClr>
                <a:srgbClr val="888888"/>
              </a:buClr>
              <a:buSzPts val="2400"/>
              <a:buFont typeface="Arial"/>
              <a:buNone/>
              <a:defRPr sz="1600" b="0" i="0" u="none" strike="noStrike" cap="none">
                <a:solidFill>
                  <a:srgbClr val="888888"/>
                </a:solidFill>
                <a:latin typeface="Calibri"/>
                <a:ea typeface="Calibri"/>
                <a:cs typeface="Calibri"/>
                <a:sym typeface="Calibri"/>
              </a:defRPr>
            </a:lvl3pPr>
            <a:lvl4pPr marL="1828800" marR="0" lvl="3" indent="-228600" algn="l" rtl="0">
              <a:spcBef>
                <a:spcPts val="280"/>
              </a:spcBef>
              <a:spcAft>
                <a:spcPts val="0"/>
              </a:spcAft>
              <a:buClr>
                <a:srgbClr val="888888"/>
              </a:buClr>
              <a:buSzPts val="2000"/>
              <a:buFont typeface="Arial"/>
              <a:buNone/>
              <a:defRPr sz="1400" b="0" i="0" u="none" strike="noStrike" cap="none">
                <a:solidFill>
                  <a:srgbClr val="888888"/>
                </a:solidFill>
                <a:latin typeface="Calibri"/>
                <a:ea typeface="Calibri"/>
                <a:cs typeface="Calibri"/>
                <a:sym typeface="Calibri"/>
              </a:defRPr>
            </a:lvl4pPr>
            <a:lvl5pPr marL="2286000" marR="0" lvl="4" indent="-228600" algn="l" rtl="0">
              <a:spcBef>
                <a:spcPts val="280"/>
              </a:spcBef>
              <a:spcAft>
                <a:spcPts val="0"/>
              </a:spcAft>
              <a:buClr>
                <a:srgbClr val="888888"/>
              </a:buClr>
              <a:buSzPts val="2000"/>
              <a:buFont typeface="Arial"/>
              <a:buNone/>
              <a:defRPr sz="1400" b="0" i="0" u="none" strike="noStrike" cap="none">
                <a:solidFill>
                  <a:srgbClr val="888888"/>
                </a:solidFill>
                <a:latin typeface="Calibri"/>
                <a:ea typeface="Calibri"/>
                <a:cs typeface="Calibri"/>
                <a:sym typeface="Calibri"/>
              </a:defRPr>
            </a:lvl5pPr>
            <a:lvl6pPr marL="2743200" marR="0" lvl="5" indent="-228600" algn="l" rtl="0">
              <a:spcBef>
                <a:spcPts val="280"/>
              </a:spcBef>
              <a:spcAft>
                <a:spcPts val="0"/>
              </a:spcAft>
              <a:buClr>
                <a:srgbClr val="888888"/>
              </a:buClr>
              <a:buSzPts val="2000"/>
              <a:buFont typeface="Arial"/>
              <a:buNone/>
              <a:defRPr sz="1400" b="0" i="0" u="none" strike="noStrike" cap="none">
                <a:solidFill>
                  <a:srgbClr val="888888"/>
                </a:solidFill>
                <a:latin typeface="Calibri"/>
                <a:ea typeface="Calibri"/>
                <a:cs typeface="Calibri"/>
                <a:sym typeface="Calibri"/>
              </a:defRPr>
            </a:lvl6pPr>
            <a:lvl7pPr marL="3200400" marR="0" lvl="6" indent="-228600" algn="l" rtl="0">
              <a:spcBef>
                <a:spcPts val="280"/>
              </a:spcBef>
              <a:spcAft>
                <a:spcPts val="0"/>
              </a:spcAft>
              <a:buClr>
                <a:srgbClr val="888888"/>
              </a:buClr>
              <a:buSzPts val="2000"/>
              <a:buFont typeface="Arial"/>
              <a:buNone/>
              <a:defRPr sz="1400" b="0" i="0" u="none" strike="noStrike" cap="none">
                <a:solidFill>
                  <a:srgbClr val="888888"/>
                </a:solidFill>
                <a:latin typeface="Calibri"/>
                <a:ea typeface="Calibri"/>
                <a:cs typeface="Calibri"/>
                <a:sym typeface="Calibri"/>
              </a:defRPr>
            </a:lvl7pPr>
            <a:lvl8pPr marL="3657600" marR="0" lvl="7" indent="-228600" algn="l" rtl="0">
              <a:spcBef>
                <a:spcPts val="280"/>
              </a:spcBef>
              <a:spcAft>
                <a:spcPts val="0"/>
              </a:spcAft>
              <a:buClr>
                <a:srgbClr val="888888"/>
              </a:buClr>
              <a:buSzPts val="2000"/>
              <a:buFont typeface="Arial"/>
              <a:buNone/>
              <a:defRPr sz="1400" b="0" i="0" u="none" strike="noStrike" cap="none">
                <a:solidFill>
                  <a:srgbClr val="888888"/>
                </a:solidFill>
                <a:latin typeface="Calibri"/>
                <a:ea typeface="Calibri"/>
                <a:cs typeface="Calibri"/>
                <a:sym typeface="Calibri"/>
              </a:defRPr>
            </a:lvl8pPr>
            <a:lvl9pPr marL="4114800" marR="0" lvl="8" indent="-228600" algn="l" rtl="0">
              <a:spcBef>
                <a:spcPts val="280"/>
              </a:spcBef>
              <a:spcAft>
                <a:spcPts val="0"/>
              </a:spcAft>
              <a:buClr>
                <a:srgbClr val="888888"/>
              </a:buClr>
              <a:buSzPts val="2000"/>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26" name="Google Shape;26;p4"/>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7" name="Google Shape;27;p4"/>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8" name="Google Shape;28;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da-D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31" name="Google Shape;31;p5"/>
          <p:cNvSpPr txBox="1">
            <a:spLocks noGrp="1"/>
          </p:cNvSpPr>
          <p:nvPr>
            <p:ph type="body" idx="1"/>
          </p:nvPr>
        </p:nvSpPr>
        <p:spPr>
          <a:xfrm>
            <a:off x="457200" y="1600200"/>
            <a:ext cx="4038600" cy="4525963"/>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2" name="Google Shape;32;p5"/>
          <p:cNvSpPr txBox="1">
            <a:spLocks noGrp="1"/>
          </p:cNvSpPr>
          <p:nvPr>
            <p:ph type="body" idx="2"/>
          </p:nvPr>
        </p:nvSpPr>
        <p:spPr>
          <a:xfrm>
            <a:off x="4648200" y="1600200"/>
            <a:ext cx="4038600" cy="4525963"/>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3" name="Google Shape;33;p5"/>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4" name="Google Shape;34;p5"/>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5" name="Google Shape;35;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da-D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38" name="Google Shape;38;p6"/>
          <p:cNvSpPr txBox="1">
            <a:spLocks noGrp="1"/>
          </p:cNvSpPr>
          <p:nvPr>
            <p:ph type="body" idx="1"/>
          </p:nvPr>
        </p:nvSpPr>
        <p:spPr>
          <a:xfrm>
            <a:off x="457200"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39" name="Google Shape;39;p6"/>
          <p:cNvSpPr txBox="1">
            <a:spLocks noGrp="1"/>
          </p:cNvSpPr>
          <p:nvPr>
            <p:ph type="body" idx="2"/>
          </p:nvPr>
        </p:nvSpPr>
        <p:spPr>
          <a:xfrm>
            <a:off x="457200"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0" name="Google Shape;40;p6"/>
          <p:cNvSpPr txBox="1">
            <a:spLocks noGrp="1"/>
          </p:cNvSpPr>
          <p:nvPr>
            <p:ph type="body" idx="3"/>
          </p:nvPr>
        </p:nvSpPr>
        <p:spPr>
          <a:xfrm>
            <a:off x="4645025"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1" name="Google Shape;41;p6"/>
          <p:cNvSpPr txBox="1">
            <a:spLocks noGrp="1"/>
          </p:cNvSpPr>
          <p:nvPr>
            <p:ph type="body" idx="4"/>
          </p:nvPr>
        </p:nvSpPr>
        <p:spPr>
          <a:xfrm>
            <a:off x="4645025"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2" name="Google Shape;42;p6"/>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3" name="Google Shape;43;p6"/>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4" name="Google Shape;44;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da-D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47" name="Google Shape;47;p7"/>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8" name="Google Shape;48;p7"/>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9" name="Google Shape;49;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da-D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8"/>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2" name="Google Shape;52;p8"/>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3" name="Google Shape;53;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da-D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457200"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Clr>
                <a:schemeClr val="dk1"/>
              </a:buClr>
              <a:buSzPts val="1400"/>
              <a:buFont typeface="Calibri"/>
              <a:buNone/>
              <a:defRPr sz="2000" b="1"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56" name="Google Shape;56;p9"/>
          <p:cNvSpPr txBox="1">
            <a:spLocks noGrp="1"/>
          </p:cNvSpPr>
          <p:nvPr>
            <p:ph type="body" idx="1"/>
          </p:nvPr>
        </p:nvSpPr>
        <p:spPr>
          <a:xfrm>
            <a:off x="3575050" y="273050"/>
            <a:ext cx="5111750"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7" name="Google Shape;57;p9"/>
          <p:cNvSpPr txBox="1">
            <a:spLocks noGrp="1"/>
          </p:cNvSpPr>
          <p:nvPr>
            <p:ph type="body" idx="2"/>
          </p:nvPr>
        </p:nvSpPr>
        <p:spPr>
          <a:xfrm>
            <a:off x="457200" y="1435100"/>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58" name="Google Shape;58;p9"/>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9" name="Google Shape;59;p9"/>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0" name="Google Shape;60;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da-D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1792288" y="4800600"/>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Clr>
                <a:schemeClr val="dk1"/>
              </a:buClr>
              <a:buSzPts val="1400"/>
              <a:buFont typeface="Calibri"/>
              <a:buNone/>
              <a:defRPr sz="2000" b="1"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63" name="Google Shape;63;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Calibri"/>
                <a:ea typeface="Calibri"/>
                <a:cs typeface="Calibri"/>
                <a:sym typeface="Calibri"/>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Calibri"/>
                <a:ea typeface="Calibri"/>
                <a:cs typeface="Calibri"/>
                <a:sym typeface="Calibri"/>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Calibri"/>
                <a:ea typeface="Calibri"/>
                <a:cs typeface="Calibri"/>
                <a:sym typeface="Calibri"/>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1792288" y="5367338"/>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5" name="Google Shape;65;p10"/>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6" name="Google Shape;66;p10"/>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7" name="Google Shape;67;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da-D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457200" y="1600200"/>
            <a:ext cx="8229600" cy="452596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da-DK"/>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3"/>
          <p:cNvSpPr txBox="1">
            <a:spLocks noGrp="1"/>
          </p:cNvSpPr>
          <p:nvPr>
            <p:ph type="ctrTitle"/>
          </p:nvPr>
        </p:nvSpPr>
        <p:spPr>
          <a:xfrm>
            <a:off x="685800" y="620689"/>
            <a:ext cx="7772400" cy="1368151"/>
          </a:xfrm>
          <a:prstGeom prst="rect">
            <a:avLst/>
          </a:prstGeom>
          <a:noFill/>
          <a:ln>
            <a:noFill/>
          </a:ln>
        </p:spPr>
        <p:txBody>
          <a:bodyPr spcFirstLastPara="1" wrap="square" lIns="91425" tIns="45700" rIns="91425" bIns="45700" anchor="ctr" anchorCtr="0">
            <a:noAutofit/>
          </a:bodyPr>
          <a:lstStyle/>
          <a:p>
            <a:pPr lvl="0"/>
            <a:r>
              <a:rPr lang="da-DK" dirty="0" err="1"/>
              <a:t>Färger</a:t>
            </a:r>
            <a:endParaRPr sz="4400" b="0" i="0" u="none" strike="noStrike" cap="none" dirty="0">
              <a:solidFill>
                <a:schemeClr val="dk1"/>
              </a:solidFill>
              <a:latin typeface="Calibri"/>
              <a:ea typeface="Calibri"/>
              <a:cs typeface="Calibri"/>
              <a:sym typeface="Calibri"/>
            </a:endParaRPr>
          </a:p>
        </p:txBody>
      </p:sp>
      <p:sp>
        <p:nvSpPr>
          <p:cNvPr id="85" name="Google Shape;85;p13"/>
          <p:cNvSpPr txBox="1">
            <a:spLocks noGrp="1"/>
          </p:cNvSpPr>
          <p:nvPr>
            <p:ph type="subTitle" idx="1"/>
          </p:nvPr>
        </p:nvSpPr>
        <p:spPr>
          <a:xfrm>
            <a:off x="1371600" y="1988840"/>
            <a:ext cx="6400800" cy="364996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Font typeface="Arial"/>
              <a:buNone/>
            </a:pPr>
            <a:r>
              <a:rPr lang="da-DK" sz="3200" b="0" i="0" u="none" strike="noStrike" cap="none" dirty="0" err="1">
                <a:solidFill>
                  <a:schemeClr val="dk1"/>
                </a:solidFill>
                <a:latin typeface="Calibri"/>
                <a:ea typeface="Calibri"/>
                <a:cs typeface="Calibri"/>
                <a:sym typeface="Calibri"/>
              </a:rPr>
              <a:t>Žali</a:t>
            </a:r>
            <a:r>
              <a:rPr lang="da-DK" sz="3200" b="0" i="0" u="none" strike="noStrike" cap="none" dirty="0" err="1">
                <a:solidFill>
                  <a:srgbClr val="FF0000"/>
                </a:solidFill>
                <a:latin typeface="Calibri"/>
                <a:ea typeface="Calibri"/>
                <a:cs typeface="Calibri"/>
                <a:sym typeface="Calibri"/>
              </a:rPr>
              <a:t>as</a:t>
            </a:r>
            <a:r>
              <a:rPr lang="da-DK" sz="3200" b="0" i="0" u="none" strike="noStrike" cap="none" dirty="0">
                <a:solidFill>
                  <a:schemeClr val="dk1"/>
                </a:solidFill>
                <a:latin typeface="Calibri"/>
                <a:ea typeface="Calibri"/>
                <a:cs typeface="Calibri"/>
                <a:sym typeface="Calibri"/>
              </a:rPr>
              <a:t>, </a:t>
            </a:r>
            <a:r>
              <a:rPr lang="da-DK" sz="3200" b="0" i="0" u="none" strike="noStrike" cap="none" dirty="0" err="1">
                <a:solidFill>
                  <a:schemeClr val="dk1"/>
                </a:solidFill>
                <a:latin typeface="Calibri"/>
                <a:ea typeface="Calibri"/>
                <a:cs typeface="Calibri"/>
                <a:sym typeface="Calibri"/>
              </a:rPr>
              <a:t>žali</a:t>
            </a:r>
            <a:r>
              <a:rPr lang="da-DK" sz="3200" b="0" i="0" u="none" strike="noStrike" cap="none" dirty="0" err="1">
                <a:solidFill>
                  <a:srgbClr val="FF0000"/>
                </a:solidFill>
                <a:latin typeface="Calibri"/>
                <a:ea typeface="Calibri"/>
                <a:cs typeface="Calibri"/>
                <a:sym typeface="Calibri"/>
              </a:rPr>
              <a:t>a</a:t>
            </a:r>
            <a:r>
              <a:rPr lang="da-DK" sz="3200" b="0" i="0" u="none" strike="noStrike" cap="none" dirty="0">
                <a:solidFill>
                  <a:srgbClr val="FF0000"/>
                </a:solidFill>
                <a:latin typeface="Calibri"/>
                <a:ea typeface="Calibri"/>
                <a:cs typeface="Calibri"/>
                <a:sym typeface="Calibri"/>
              </a:rPr>
              <a:t> (</a:t>
            </a:r>
            <a:r>
              <a:rPr lang="da-DK" sz="3200" b="0" i="0" u="none" strike="noStrike" cap="none" dirty="0" err="1">
                <a:solidFill>
                  <a:srgbClr val="FF0000"/>
                </a:solidFill>
                <a:latin typeface="Calibri"/>
                <a:ea typeface="Calibri"/>
                <a:cs typeface="Calibri"/>
                <a:sym typeface="Calibri"/>
              </a:rPr>
              <a:t>grön</a:t>
            </a:r>
            <a:r>
              <a:rPr lang="da-DK" sz="3200" b="0" i="0" u="none" strike="noStrike" cap="none" dirty="0">
                <a:solidFill>
                  <a:srgbClr val="FF0000"/>
                </a:solidFill>
                <a:latin typeface="Calibri"/>
                <a:ea typeface="Calibri"/>
                <a:cs typeface="Calibri"/>
                <a:sym typeface="Calibri"/>
              </a:rPr>
              <a:t>)</a:t>
            </a:r>
          </a:p>
          <a:p>
            <a:pPr marL="0" marR="0" lvl="0" indent="0" algn="l" rtl="0">
              <a:spcBef>
                <a:spcPts val="0"/>
              </a:spcBef>
              <a:spcAft>
                <a:spcPts val="0"/>
              </a:spcAft>
              <a:buClr>
                <a:schemeClr val="dk1"/>
              </a:buClr>
              <a:buFont typeface="Arial"/>
              <a:buNone/>
            </a:pPr>
            <a:r>
              <a:rPr lang="da-DK" dirty="0" err="1">
                <a:solidFill>
                  <a:schemeClr val="tx1"/>
                </a:solidFill>
              </a:rPr>
              <a:t>Gelton</a:t>
            </a:r>
            <a:r>
              <a:rPr lang="da-DK" dirty="0" err="1">
                <a:solidFill>
                  <a:srgbClr val="FF0000"/>
                </a:solidFill>
              </a:rPr>
              <a:t>as</a:t>
            </a:r>
            <a:r>
              <a:rPr lang="da-DK" dirty="0">
                <a:solidFill>
                  <a:schemeClr val="tx1"/>
                </a:solidFill>
              </a:rPr>
              <a:t>, </a:t>
            </a:r>
            <a:r>
              <a:rPr lang="da-DK" dirty="0" err="1">
                <a:solidFill>
                  <a:schemeClr val="tx1"/>
                </a:solidFill>
              </a:rPr>
              <a:t>gelton</a:t>
            </a:r>
            <a:r>
              <a:rPr lang="da-DK" dirty="0" err="1">
                <a:solidFill>
                  <a:srgbClr val="FF0000"/>
                </a:solidFill>
              </a:rPr>
              <a:t>a</a:t>
            </a:r>
            <a:r>
              <a:rPr lang="da-DK" dirty="0">
                <a:solidFill>
                  <a:srgbClr val="FF0000"/>
                </a:solidFill>
              </a:rPr>
              <a:t> (gul)</a:t>
            </a:r>
          </a:p>
          <a:p>
            <a:pPr marL="0" marR="0" lvl="0" indent="0" algn="l" rtl="0">
              <a:spcBef>
                <a:spcPts val="0"/>
              </a:spcBef>
              <a:spcAft>
                <a:spcPts val="0"/>
              </a:spcAft>
              <a:buClr>
                <a:schemeClr val="dk1"/>
              </a:buClr>
              <a:buFont typeface="Arial"/>
              <a:buNone/>
            </a:pPr>
            <a:r>
              <a:rPr lang="da-DK" sz="3200" b="0" i="0" u="none" strike="noStrike" cap="none" dirty="0" err="1">
                <a:solidFill>
                  <a:schemeClr val="tx1"/>
                </a:solidFill>
                <a:latin typeface="Calibri"/>
                <a:ea typeface="Calibri"/>
                <a:cs typeface="Calibri"/>
                <a:sym typeface="Calibri"/>
              </a:rPr>
              <a:t>Mėlyn</a:t>
            </a:r>
            <a:r>
              <a:rPr lang="da-DK" sz="3200" b="0" i="0" u="none" strike="noStrike" cap="none" dirty="0" err="1">
                <a:solidFill>
                  <a:srgbClr val="FF0000"/>
                </a:solidFill>
                <a:latin typeface="Calibri"/>
                <a:ea typeface="Calibri"/>
                <a:cs typeface="Calibri"/>
                <a:sym typeface="Calibri"/>
              </a:rPr>
              <a:t>as</a:t>
            </a:r>
            <a:r>
              <a:rPr lang="da-DK" sz="3200" b="0" i="0" u="none" strike="noStrike" cap="none" dirty="0">
                <a:solidFill>
                  <a:schemeClr val="tx1"/>
                </a:solidFill>
                <a:latin typeface="Calibri"/>
                <a:ea typeface="Calibri"/>
                <a:cs typeface="Calibri"/>
                <a:sym typeface="Calibri"/>
              </a:rPr>
              <a:t>, </a:t>
            </a:r>
            <a:r>
              <a:rPr lang="da-DK" sz="3200" b="0" i="0" u="none" strike="noStrike" cap="none" dirty="0" err="1">
                <a:solidFill>
                  <a:schemeClr val="tx1"/>
                </a:solidFill>
                <a:latin typeface="Calibri"/>
                <a:ea typeface="Calibri"/>
                <a:cs typeface="Calibri"/>
                <a:sym typeface="Calibri"/>
              </a:rPr>
              <a:t>mėlyn</a:t>
            </a:r>
            <a:r>
              <a:rPr lang="da-DK" sz="3200" b="0" i="0" u="none" strike="noStrike" cap="none" dirty="0" err="1">
                <a:solidFill>
                  <a:srgbClr val="FF0000"/>
                </a:solidFill>
                <a:latin typeface="Calibri"/>
                <a:ea typeface="Calibri"/>
                <a:cs typeface="Calibri"/>
                <a:sym typeface="Calibri"/>
              </a:rPr>
              <a:t>a</a:t>
            </a:r>
            <a:r>
              <a:rPr lang="da-DK" sz="3200" b="0" i="0" u="none" strike="noStrike" cap="none" dirty="0">
                <a:solidFill>
                  <a:srgbClr val="FF0000"/>
                </a:solidFill>
                <a:latin typeface="Calibri"/>
                <a:ea typeface="Calibri"/>
                <a:cs typeface="Calibri"/>
                <a:sym typeface="Calibri"/>
              </a:rPr>
              <a:t> </a:t>
            </a:r>
            <a:r>
              <a:rPr lang="da-DK" dirty="0">
                <a:solidFill>
                  <a:srgbClr val="FF0000"/>
                </a:solidFill>
              </a:rPr>
              <a:t>(</a:t>
            </a:r>
            <a:r>
              <a:rPr lang="da-DK" sz="3200" b="0" i="0" u="none" strike="noStrike" cap="none" dirty="0">
                <a:solidFill>
                  <a:srgbClr val="FF0000"/>
                </a:solidFill>
                <a:latin typeface="Calibri"/>
                <a:ea typeface="Calibri"/>
                <a:cs typeface="Calibri"/>
                <a:sym typeface="Calibri"/>
              </a:rPr>
              <a:t>blå)</a:t>
            </a:r>
          </a:p>
          <a:p>
            <a:pPr marL="0" marR="0" lvl="0" indent="0" algn="l" rtl="0">
              <a:spcBef>
                <a:spcPts val="0"/>
              </a:spcBef>
              <a:spcAft>
                <a:spcPts val="0"/>
              </a:spcAft>
              <a:buClr>
                <a:schemeClr val="dk1"/>
              </a:buClr>
              <a:buFont typeface="Arial"/>
              <a:buNone/>
            </a:pPr>
            <a:r>
              <a:rPr lang="da-DK" dirty="0" err="1">
                <a:solidFill>
                  <a:schemeClr val="tx1"/>
                </a:solidFill>
              </a:rPr>
              <a:t>Raudon</a:t>
            </a:r>
            <a:r>
              <a:rPr lang="da-DK" dirty="0" err="1">
                <a:solidFill>
                  <a:srgbClr val="FF0000"/>
                </a:solidFill>
              </a:rPr>
              <a:t>as</a:t>
            </a:r>
            <a:r>
              <a:rPr lang="da-DK" dirty="0">
                <a:solidFill>
                  <a:schemeClr val="tx1"/>
                </a:solidFill>
              </a:rPr>
              <a:t>, </a:t>
            </a:r>
            <a:r>
              <a:rPr lang="da-DK" dirty="0" err="1">
                <a:solidFill>
                  <a:schemeClr val="tx1"/>
                </a:solidFill>
              </a:rPr>
              <a:t>raudon</a:t>
            </a:r>
            <a:r>
              <a:rPr lang="da-DK" dirty="0" err="1">
                <a:solidFill>
                  <a:srgbClr val="FF0000"/>
                </a:solidFill>
              </a:rPr>
              <a:t>a</a:t>
            </a:r>
            <a:r>
              <a:rPr lang="da-DK" dirty="0">
                <a:solidFill>
                  <a:srgbClr val="FF0000"/>
                </a:solidFill>
              </a:rPr>
              <a:t> (</a:t>
            </a:r>
            <a:r>
              <a:rPr lang="da-DK" dirty="0" err="1">
                <a:solidFill>
                  <a:srgbClr val="FF0000"/>
                </a:solidFill>
              </a:rPr>
              <a:t>röd</a:t>
            </a:r>
            <a:r>
              <a:rPr lang="da-DK" dirty="0">
                <a:solidFill>
                  <a:srgbClr val="FF0000"/>
                </a:solidFill>
              </a:rPr>
              <a:t>)</a:t>
            </a:r>
          </a:p>
          <a:p>
            <a:pPr marL="0" marR="0" lvl="0" indent="0" algn="l" rtl="0">
              <a:spcBef>
                <a:spcPts val="0"/>
              </a:spcBef>
              <a:spcAft>
                <a:spcPts val="0"/>
              </a:spcAft>
              <a:buClr>
                <a:schemeClr val="dk1"/>
              </a:buClr>
              <a:buFont typeface="Arial"/>
              <a:buNone/>
            </a:pPr>
            <a:r>
              <a:rPr lang="da-DK" sz="3200" b="0" i="0" u="none" strike="noStrike" cap="none" dirty="0" err="1">
                <a:solidFill>
                  <a:schemeClr val="tx1"/>
                </a:solidFill>
                <a:latin typeface="Calibri"/>
                <a:ea typeface="Calibri"/>
                <a:cs typeface="Calibri"/>
                <a:sym typeface="Calibri"/>
              </a:rPr>
              <a:t>Oranžin</a:t>
            </a:r>
            <a:r>
              <a:rPr lang="da-DK" sz="3200" b="0" i="0" u="none" strike="noStrike" cap="none" dirty="0" err="1">
                <a:solidFill>
                  <a:srgbClr val="FF0000"/>
                </a:solidFill>
                <a:latin typeface="Calibri"/>
                <a:ea typeface="Calibri"/>
                <a:cs typeface="Calibri"/>
                <a:sym typeface="Calibri"/>
              </a:rPr>
              <a:t>is</a:t>
            </a:r>
            <a:r>
              <a:rPr lang="da-DK" sz="3200" b="0" i="0" u="none" strike="noStrike" cap="none" dirty="0">
                <a:solidFill>
                  <a:schemeClr val="tx1"/>
                </a:solidFill>
                <a:latin typeface="Calibri"/>
                <a:ea typeface="Calibri"/>
                <a:cs typeface="Calibri"/>
                <a:sym typeface="Calibri"/>
              </a:rPr>
              <a:t>, </a:t>
            </a:r>
            <a:r>
              <a:rPr lang="da-DK" sz="3200" b="0" i="0" u="none" strike="noStrike" cap="none" dirty="0" err="1">
                <a:solidFill>
                  <a:schemeClr val="tx1"/>
                </a:solidFill>
                <a:latin typeface="Calibri"/>
                <a:ea typeface="Calibri"/>
                <a:cs typeface="Calibri"/>
                <a:sym typeface="Calibri"/>
              </a:rPr>
              <a:t>oranžin</a:t>
            </a:r>
            <a:r>
              <a:rPr lang="da-DK" sz="3200" b="0" i="0" u="none" strike="noStrike" cap="none" dirty="0" err="1">
                <a:solidFill>
                  <a:srgbClr val="FF0000"/>
                </a:solidFill>
                <a:latin typeface="Calibri"/>
                <a:ea typeface="Calibri"/>
                <a:cs typeface="Calibri"/>
                <a:sym typeface="Calibri"/>
              </a:rPr>
              <a:t>ė</a:t>
            </a:r>
            <a:r>
              <a:rPr lang="da-DK" sz="3200" b="0" i="0" u="none" strike="noStrike" cap="none" dirty="0">
                <a:solidFill>
                  <a:srgbClr val="FF0000"/>
                </a:solidFill>
                <a:latin typeface="Calibri"/>
                <a:ea typeface="Calibri"/>
                <a:cs typeface="Calibri"/>
                <a:sym typeface="Calibri"/>
              </a:rPr>
              <a:t> (orange)</a:t>
            </a:r>
          </a:p>
          <a:p>
            <a:pPr marL="0" marR="0" lvl="0" indent="0" algn="l" rtl="0">
              <a:spcBef>
                <a:spcPts val="0"/>
              </a:spcBef>
              <a:spcAft>
                <a:spcPts val="0"/>
              </a:spcAft>
              <a:buClr>
                <a:schemeClr val="dk1"/>
              </a:buClr>
              <a:buFont typeface="Arial"/>
              <a:buNone/>
            </a:pPr>
            <a:r>
              <a:rPr lang="da-DK" sz="3200" b="0" i="0" u="none" strike="noStrike" cap="none" dirty="0" err="1">
                <a:solidFill>
                  <a:schemeClr val="tx1"/>
                </a:solidFill>
                <a:latin typeface="Calibri"/>
                <a:ea typeface="Calibri"/>
                <a:cs typeface="Calibri"/>
                <a:sym typeface="Calibri"/>
              </a:rPr>
              <a:t>Juod</a:t>
            </a:r>
            <a:r>
              <a:rPr lang="da-DK" sz="3200" b="0" i="0" u="none" strike="noStrike" cap="none" dirty="0" err="1">
                <a:solidFill>
                  <a:srgbClr val="FF0000"/>
                </a:solidFill>
                <a:latin typeface="Calibri"/>
                <a:ea typeface="Calibri"/>
                <a:cs typeface="Calibri"/>
                <a:sym typeface="Calibri"/>
              </a:rPr>
              <a:t>as</a:t>
            </a:r>
            <a:r>
              <a:rPr lang="da-DK" sz="3200" b="0" i="0" u="none" strike="noStrike" cap="none" dirty="0">
                <a:solidFill>
                  <a:schemeClr val="tx1"/>
                </a:solidFill>
                <a:latin typeface="Calibri"/>
                <a:ea typeface="Calibri"/>
                <a:cs typeface="Calibri"/>
                <a:sym typeface="Calibri"/>
              </a:rPr>
              <a:t>, </a:t>
            </a:r>
            <a:r>
              <a:rPr lang="da-DK" sz="3200" b="0" i="0" u="none" strike="noStrike" cap="none" dirty="0" err="1">
                <a:solidFill>
                  <a:schemeClr val="tx1"/>
                </a:solidFill>
                <a:latin typeface="Calibri"/>
                <a:ea typeface="Calibri"/>
                <a:cs typeface="Calibri"/>
                <a:sym typeface="Calibri"/>
              </a:rPr>
              <a:t>juod</a:t>
            </a:r>
            <a:r>
              <a:rPr lang="da-DK" sz="3200" b="0" i="0" u="none" strike="noStrike" cap="none" dirty="0" err="1">
                <a:solidFill>
                  <a:srgbClr val="FF0000"/>
                </a:solidFill>
                <a:latin typeface="Calibri"/>
                <a:ea typeface="Calibri"/>
                <a:cs typeface="Calibri"/>
                <a:sym typeface="Calibri"/>
              </a:rPr>
              <a:t>a</a:t>
            </a:r>
            <a:r>
              <a:rPr lang="da-DK" sz="3200" b="0" i="0" u="none" strike="noStrike" cap="none" dirty="0">
                <a:solidFill>
                  <a:srgbClr val="FF0000"/>
                </a:solidFill>
                <a:latin typeface="Calibri"/>
                <a:ea typeface="Calibri"/>
                <a:cs typeface="Calibri"/>
                <a:sym typeface="Calibri"/>
              </a:rPr>
              <a:t> (svart)</a:t>
            </a:r>
          </a:p>
          <a:p>
            <a:pPr marL="0" marR="0" lvl="0" indent="0" algn="l" rtl="0">
              <a:spcBef>
                <a:spcPts val="0"/>
              </a:spcBef>
              <a:spcAft>
                <a:spcPts val="0"/>
              </a:spcAft>
              <a:buClr>
                <a:schemeClr val="dk1"/>
              </a:buClr>
              <a:buFont typeface="Arial"/>
              <a:buNone/>
            </a:pPr>
            <a:r>
              <a:rPr lang="da-DK" dirty="0" err="1">
                <a:solidFill>
                  <a:schemeClr val="tx1"/>
                </a:solidFill>
              </a:rPr>
              <a:t>Rud</a:t>
            </a:r>
            <a:r>
              <a:rPr lang="da-DK" dirty="0" err="1">
                <a:solidFill>
                  <a:srgbClr val="FF0000"/>
                </a:solidFill>
              </a:rPr>
              <a:t>as</a:t>
            </a:r>
            <a:r>
              <a:rPr lang="da-DK" dirty="0">
                <a:solidFill>
                  <a:schemeClr val="tx1"/>
                </a:solidFill>
              </a:rPr>
              <a:t>, </a:t>
            </a:r>
            <a:r>
              <a:rPr lang="da-DK" dirty="0" err="1">
                <a:solidFill>
                  <a:schemeClr val="tx1"/>
                </a:solidFill>
              </a:rPr>
              <a:t>rud</a:t>
            </a:r>
            <a:r>
              <a:rPr lang="da-DK" dirty="0" err="1">
                <a:solidFill>
                  <a:srgbClr val="FF0000"/>
                </a:solidFill>
              </a:rPr>
              <a:t>a</a:t>
            </a:r>
            <a:r>
              <a:rPr lang="da-DK" dirty="0">
                <a:solidFill>
                  <a:srgbClr val="FF0000"/>
                </a:solidFill>
              </a:rPr>
              <a:t> (brun)</a:t>
            </a:r>
          </a:p>
          <a:p>
            <a:pPr marL="0" marR="0" lvl="0" indent="0" algn="l" rtl="0">
              <a:spcBef>
                <a:spcPts val="0"/>
              </a:spcBef>
              <a:spcAft>
                <a:spcPts val="0"/>
              </a:spcAft>
              <a:buClr>
                <a:schemeClr val="dk1"/>
              </a:buClr>
              <a:buFont typeface="Arial"/>
              <a:buNone/>
            </a:pPr>
            <a:r>
              <a:rPr lang="da-DK" sz="3200" b="0" i="0" u="none" strike="noStrike" cap="none" dirty="0" err="1">
                <a:solidFill>
                  <a:schemeClr val="tx1"/>
                </a:solidFill>
                <a:latin typeface="Calibri"/>
                <a:ea typeface="Calibri"/>
                <a:cs typeface="Calibri"/>
                <a:sym typeface="Calibri"/>
              </a:rPr>
              <a:t>Pilk</a:t>
            </a:r>
            <a:r>
              <a:rPr lang="da-DK" sz="3200" b="0" i="0" u="none" strike="noStrike" cap="none" dirty="0" err="1">
                <a:solidFill>
                  <a:srgbClr val="FF0000"/>
                </a:solidFill>
                <a:latin typeface="Calibri"/>
                <a:ea typeface="Calibri"/>
                <a:cs typeface="Calibri"/>
                <a:sym typeface="Calibri"/>
              </a:rPr>
              <a:t>as</a:t>
            </a:r>
            <a:r>
              <a:rPr lang="da-DK" sz="3200" b="0" i="0" u="none" strike="noStrike" cap="none" dirty="0">
                <a:solidFill>
                  <a:schemeClr val="tx1"/>
                </a:solidFill>
                <a:latin typeface="Calibri"/>
                <a:ea typeface="Calibri"/>
                <a:cs typeface="Calibri"/>
                <a:sym typeface="Calibri"/>
              </a:rPr>
              <a:t>, </a:t>
            </a:r>
            <a:r>
              <a:rPr lang="da-DK" sz="3200" b="0" i="0" u="none" strike="noStrike" cap="none" dirty="0" err="1">
                <a:solidFill>
                  <a:schemeClr val="tx1"/>
                </a:solidFill>
                <a:latin typeface="Calibri"/>
                <a:ea typeface="Calibri"/>
                <a:cs typeface="Calibri"/>
                <a:sym typeface="Calibri"/>
              </a:rPr>
              <a:t>pilk</a:t>
            </a:r>
            <a:r>
              <a:rPr lang="da-DK" sz="3200" b="0" i="0" u="none" strike="noStrike" cap="none" dirty="0" err="1">
                <a:solidFill>
                  <a:srgbClr val="FF0000"/>
                </a:solidFill>
                <a:latin typeface="Calibri"/>
                <a:ea typeface="Calibri"/>
                <a:cs typeface="Calibri"/>
                <a:sym typeface="Calibri"/>
              </a:rPr>
              <a:t>a</a:t>
            </a:r>
            <a:r>
              <a:rPr lang="da-DK" sz="3200" b="0" i="0" u="none" strike="noStrike" cap="none" dirty="0">
                <a:solidFill>
                  <a:srgbClr val="FF0000"/>
                </a:solidFill>
                <a:latin typeface="Calibri"/>
                <a:ea typeface="Calibri"/>
                <a:cs typeface="Calibri"/>
                <a:sym typeface="Calibri"/>
              </a:rPr>
              <a:t> (grå)</a:t>
            </a:r>
          </a:p>
          <a:p>
            <a:pPr marL="0" marR="0" lvl="0" indent="0" algn="l" rtl="0">
              <a:spcBef>
                <a:spcPts val="0"/>
              </a:spcBef>
              <a:spcAft>
                <a:spcPts val="0"/>
              </a:spcAft>
              <a:buClr>
                <a:schemeClr val="dk1"/>
              </a:buClr>
              <a:buFont typeface="Arial"/>
              <a:buNone/>
            </a:pPr>
            <a:endParaRPr sz="3200" b="0" i="0" u="none" strike="noStrike" cap="none" dirty="0">
              <a:solidFill>
                <a:srgbClr val="FF0000"/>
              </a:solidFill>
              <a:latin typeface="Calibri"/>
              <a:ea typeface="Calibri"/>
              <a:cs typeface="Calibri"/>
              <a:sym typeface="Calibri"/>
            </a:endParaRPr>
          </a:p>
        </p:txBody>
      </p:sp>
      <p:sp>
        <p:nvSpPr>
          <p:cNvPr id="2" name="Slide Number Placeholder 1">
            <a:extLst>
              <a:ext uri="{FF2B5EF4-FFF2-40B4-BE49-F238E27FC236}">
                <a16:creationId xmlns:a16="http://schemas.microsoft.com/office/drawing/2014/main" id="{1C386C57-382C-6A42-A18F-67D7CBF8E5BF}"/>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a-DK" smtClean="0"/>
              <a:t>1</a:t>
            </a:fld>
            <a:endParaRPr lang="da-DK"/>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73E77-CC93-D04A-90C4-9252A8850671}"/>
              </a:ext>
            </a:extLst>
          </p:cNvPr>
          <p:cNvSpPr>
            <a:spLocks noGrp="1"/>
          </p:cNvSpPr>
          <p:nvPr>
            <p:ph type="title"/>
          </p:nvPr>
        </p:nvSpPr>
        <p:spPr/>
        <p:txBody>
          <a:bodyPr/>
          <a:lstStyle/>
          <a:p>
            <a:r>
              <a:rPr lang="sv-SE" dirty="0"/>
              <a:t>Fråga själv</a:t>
            </a:r>
          </a:p>
        </p:txBody>
      </p:sp>
      <p:sp>
        <p:nvSpPr>
          <p:cNvPr id="3" name="Text Placeholder 2">
            <a:extLst>
              <a:ext uri="{FF2B5EF4-FFF2-40B4-BE49-F238E27FC236}">
                <a16:creationId xmlns:a16="http://schemas.microsoft.com/office/drawing/2014/main" id="{BC9572F4-4B3B-F742-B8FD-76AD6ECD68CA}"/>
              </a:ext>
            </a:extLst>
          </p:cNvPr>
          <p:cNvSpPr>
            <a:spLocks noGrp="1"/>
          </p:cNvSpPr>
          <p:nvPr>
            <p:ph type="body" idx="1"/>
          </p:nvPr>
        </p:nvSpPr>
        <p:spPr/>
        <p:txBody>
          <a:bodyPr/>
          <a:lstStyle/>
          <a:p>
            <a:r>
              <a:rPr lang="sv-SE" dirty="0"/>
              <a:t>När äter du middag?</a:t>
            </a:r>
          </a:p>
          <a:p>
            <a:r>
              <a:rPr lang="sv-SE" dirty="0"/>
              <a:t>Vad äter du till frukost?</a:t>
            </a:r>
          </a:p>
          <a:p>
            <a:r>
              <a:rPr lang="sv-SE" dirty="0"/>
              <a:t>När äter du lunch?</a:t>
            </a:r>
          </a:p>
          <a:p>
            <a:r>
              <a:rPr lang="sv-SE" dirty="0"/>
              <a:t>Vad äter du </a:t>
            </a:r>
            <a:r>
              <a:rPr lang="sv-SE"/>
              <a:t>till lunch?</a:t>
            </a:r>
            <a:endParaRPr lang="sv-SE" dirty="0"/>
          </a:p>
          <a:p>
            <a:endParaRPr lang="sv-SE" dirty="0"/>
          </a:p>
          <a:p>
            <a:endParaRPr lang="sv-SE" dirty="0"/>
          </a:p>
        </p:txBody>
      </p:sp>
      <p:sp>
        <p:nvSpPr>
          <p:cNvPr id="4" name="Slide Number Placeholder 3">
            <a:extLst>
              <a:ext uri="{FF2B5EF4-FFF2-40B4-BE49-F238E27FC236}">
                <a16:creationId xmlns:a16="http://schemas.microsoft.com/office/drawing/2014/main" id="{C6AB6E8E-238F-3A48-96C5-4905E2138F1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a-DK" smtClean="0"/>
              <a:t>10</a:t>
            </a:fld>
            <a:endParaRPr lang="da-DK"/>
          </a:p>
        </p:txBody>
      </p:sp>
    </p:spTree>
    <p:extLst>
      <p:ext uri="{BB962C8B-B14F-4D97-AF65-F5344CB8AC3E}">
        <p14:creationId xmlns:p14="http://schemas.microsoft.com/office/powerpoint/2010/main" val="3521351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6F6B2-258B-4144-A42B-27633FF05200}"/>
              </a:ext>
            </a:extLst>
          </p:cNvPr>
          <p:cNvSpPr>
            <a:spLocks noGrp="1"/>
          </p:cNvSpPr>
          <p:nvPr>
            <p:ph type="title"/>
          </p:nvPr>
        </p:nvSpPr>
        <p:spPr/>
        <p:txBody>
          <a:bodyPr/>
          <a:lstStyle/>
          <a:p>
            <a:r>
              <a:rPr lang="en-US" dirty="0"/>
              <a:t>Klausimai tau</a:t>
            </a:r>
            <a:endParaRPr lang="sv-SE" dirty="0"/>
          </a:p>
        </p:txBody>
      </p:sp>
      <p:sp>
        <p:nvSpPr>
          <p:cNvPr id="3" name="Text Placeholder 2">
            <a:extLst>
              <a:ext uri="{FF2B5EF4-FFF2-40B4-BE49-F238E27FC236}">
                <a16:creationId xmlns:a16="http://schemas.microsoft.com/office/drawing/2014/main" id="{A72A36A5-A41E-FF42-A51F-1450CC381E2D}"/>
              </a:ext>
            </a:extLst>
          </p:cNvPr>
          <p:cNvSpPr>
            <a:spLocks noGrp="1"/>
          </p:cNvSpPr>
          <p:nvPr>
            <p:ph type="body" idx="1"/>
          </p:nvPr>
        </p:nvSpPr>
        <p:spPr/>
        <p:txBody>
          <a:bodyPr/>
          <a:lstStyle/>
          <a:p>
            <a:pPr marL="342900" lvl="0" indent="-342900">
              <a:lnSpc>
                <a:spcPct val="80000"/>
              </a:lnSpc>
              <a:spcBef>
                <a:spcPts val="0"/>
              </a:spcBef>
              <a:buSzPts val="2720"/>
            </a:pPr>
            <a:r>
              <a:rPr lang="lt-LT" dirty="0"/>
              <a:t>Kiek kartų per dieną tu valgai?</a:t>
            </a:r>
          </a:p>
          <a:p>
            <a:pPr marL="342900" lvl="0" indent="-342900">
              <a:lnSpc>
                <a:spcPct val="80000"/>
              </a:lnSpc>
              <a:spcBef>
                <a:spcPts val="544"/>
              </a:spcBef>
              <a:buSzPts val="2720"/>
            </a:pPr>
            <a:r>
              <a:rPr lang="lt-LT" dirty="0"/>
              <a:t>Ką tu valgai paprastai per pusryčius?</a:t>
            </a:r>
          </a:p>
          <a:p>
            <a:pPr marL="342900" lvl="0" indent="-342900">
              <a:lnSpc>
                <a:spcPct val="80000"/>
              </a:lnSpc>
              <a:spcBef>
                <a:spcPts val="544"/>
              </a:spcBef>
              <a:buSzPts val="2720"/>
            </a:pPr>
            <a:r>
              <a:rPr lang="lt-LT" dirty="0"/>
              <a:t>Ką tu geri paprastai per pusryčius?</a:t>
            </a:r>
          </a:p>
          <a:p>
            <a:pPr marL="342900" lvl="0" indent="-342900">
              <a:lnSpc>
                <a:spcPct val="80000"/>
              </a:lnSpc>
              <a:spcBef>
                <a:spcPts val="544"/>
              </a:spcBef>
              <a:buSzPts val="2720"/>
            </a:pPr>
            <a:r>
              <a:rPr lang="lt-LT" dirty="0"/>
              <a:t>Kur tu valgai priešpiečius?</a:t>
            </a:r>
          </a:p>
          <a:p>
            <a:pPr marL="342900" lvl="0" indent="-342900">
              <a:lnSpc>
                <a:spcPct val="80000"/>
              </a:lnSpc>
              <a:spcBef>
                <a:spcPts val="544"/>
              </a:spcBef>
              <a:buSzPts val="2720"/>
            </a:pPr>
            <a:r>
              <a:rPr lang="lt-LT" dirty="0"/>
              <a:t>Ką tu valgai priešpiečiams?</a:t>
            </a:r>
          </a:p>
          <a:p>
            <a:pPr marL="342900" lvl="0" indent="-342900">
              <a:lnSpc>
                <a:spcPct val="80000"/>
              </a:lnSpc>
              <a:spcBef>
                <a:spcPts val="544"/>
              </a:spcBef>
              <a:buSzPts val="2720"/>
            </a:pPr>
            <a:r>
              <a:rPr lang="lt-LT" dirty="0"/>
              <a:t>Ar tu valgai vakarienę?</a:t>
            </a:r>
          </a:p>
          <a:p>
            <a:pPr marL="342900" lvl="0" indent="-342900">
              <a:lnSpc>
                <a:spcPct val="80000"/>
              </a:lnSpc>
              <a:spcBef>
                <a:spcPts val="544"/>
              </a:spcBef>
              <a:buSzPts val="2720"/>
            </a:pPr>
            <a:r>
              <a:rPr lang="lt-LT" dirty="0"/>
              <a:t>Kur tu valgai vakarienę?</a:t>
            </a:r>
          </a:p>
          <a:p>
            <a:pPr marL="342900" lvl="0" indent="-342900">
              <a:lnSpc>
                <a:spcPct val="80000"/>
              </a:lnSpc>
              <a:spcBef>
                <a:spcPts val="544"/>
              </a:spcBef>
              <a:buSzPts val="2720"/>
            </a:pPr>
            <a:r>
              <a:rPr lang="lt-LT" dirty="0"/>
              <a:t>Ką valgai vakarienei?</a:t>
            </a:r>
          </a:p>
          <a:p>
            <a:pPr marL="342900" lvl="0" indent="-342900">
              <a:lnSpc>
                <a:spcPct val="80000"/>
              </a:lnSpc>
              <a:spcBef>
                <a:spcPts val="544"/>
              </a:spcBef>
              <a:buSzPts val="2720"/>
            </a:pPr>
            <a:r>
              <a:rPr lang="lt-LT" dirty="0"/>
              <a:t>Ką tu mėgsti gerti prie maisto?</a:t>
            </a:r>
          </a:p>
          <a:p>
            <a:pPr marL="342900" lvl="0" indent="-342900">
              <a:lnSpc>
                <a:spcPct val="80000"/>
              </a:lnSpc>
              <a:spcBef>
                <a:spcPts val="544"/>
              </a:spcBef>
              <a:buSzPts val="2720"/>
            </a:pPr>
            <a:r>
              <a:rPr lang="lt-LT" dirty="0"/>
              <a:t>Kas gamina vakarienę?</a:t>
            </a:r>
          </a:p>
          <a:p>
            <a:pPr marL="25400" indent="0">
              <a:buNone/>
            </a:pPr>
            <a:endParaRPr lang="sv-SE" dirty="0"/>
          </a:p>
        </p:txBody>
      </p:sp>
      <p:sp>
        <p:nvSpPr>
          <p:cNvPr id="4" name="Slide Number Placeholder 3">
            <a:extLst>
              <a:ext uri="{FF2B5EF4-FFF2-40B4-BE49-F238E27FC236}">
                <a16:creationId xmlns:a16="http://schemas.microsoft.com/office/drawing/2014/main" id="{72E6F912-0F24-5B40-BAD3-5907186FC71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a-DK" smtClean="0"/>
              <a:t>11</a:t>
            </a:fld>
            <a:endParaRPr lang="da-DK"/>
          </a:p>
        </p:txBody>
      </p:sp>
    </p:spTree>
    <p:extLst>
      <p:ext uri="{BB962C8B-B14F-4D97-AF65-F5344CB8AC3E}">
        <p14:creationId xmlns:p14="http://schemas.microsoft.com/office/powerpoint/2010/main" val="2083221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Font typeface="Calibri"/>
              <a:buNone/>
            </a:pPr>
            <a:r>
              <a:rPr lang="da-DK" sz="4400" b="0" i="0" u="none" strike="noStrike" cap="none">
                <a:solidFill>
                  <a:schemeClr val="dk1"/>
                </a:solidFill>
                <a:latin typeface="Calibri"/>
                <a:ea typeface="Calibri"/>
                <a:cs typeface="Calibri"/>
                <a:sym typeface="Calibri"/>
              </a:rPr>
              <a:t>Ką jis mėgsta?</a:t>
            </a:r>
            <a:endParaRPr sz="4400" b="0" i="0" u="none" strike="noStrike" cap="none">
              <a:solidFill>
                <a:schemeClr val="dk1"/>
              </a:solidFill>
              <a:latin typeface="Calibri"/>
              <a:ea typeface="Calibri"/>
              <a:cs typeface="Calibri"/>
              <a:sym typeface="Calibri"/>
            </a:endParaRPr>
          </a:p>
        </p:txBody>
      </p:sp>
      <p:pic>
        <p:nvPicPr>
          <p:cNvPr id="91" name="Google Shape;91;p14" descr="images 3.jpg"/>
          <p:cNvPicPr preferRelativeResize="0">
            <a:picLocks noGrp="1"/>
          </p:cNvPicPr>
          <p:nvPr>
            <p:ph type="body" idx="1"/>
          </p:nvPr>
        </p:nvPicPr>
        <p:blipFill rotWithShape="1">
          <a:blip r:embed="rId3">
            <a:alphaModFix/>
          </a:blip>
          <a:srcRect/>
          <a:stretch/>
        </p:blipFill>
        <p:spPr>
          <a:xfrm>
            <a:off x="2771800" y="1556792"/>
            <a:ext cx="3816424" cy="2304256"/>
          </a:xfrm>
          <a:prstGeom prst="rect">
            <a:avLst/>
          </a:prstGeom>
          <a:noFill/>
          <a:ln>
            <a:noFill/>
          </a:ln>
        </p:spPr>
      </p:pic>
      <p:sp>
        <p:nvSpPr>
          <p:cNvPr id="2" name="Slide Number Placeholder 1">
            <a:extLst>
              <a:ext uri="{FF2B5EF4-FFF2-40B4-BE49-F238E27FC236}">
                <a16:creationId xmlns:a16="http://schemas.microsoft.com/office/drawing/2014/main" id="{7AEC918B-423D-E547-A0C7-D7B10182640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a-DK" smtClean="0"/>
              <a:t>2</a:t>
            </a:fld>
            <a:endParaRPr lang="da-DK"/>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Font typeface="Calibri"/>
              <a:buNone/>
            </a:pPr>
            <a:r>
              <a:rPr lang="da-DK" sz="4400" b="0" i="0" u="none" strike="noStrike" cap="none" dirty="0" err="1">
                <a:solidFill>
                  <a:schemeClr val="dk1"/>
                </a:solidFill>
                <a:latin typeface="Calibri"/>
                <a:ea typeface="Calibri"/>
                <a:cs typeface="Calibri"/>
                <a:sym typeface="Calibri"/>
              </a:rPr>
              <a:t>Ką</a:t>
            </a:r>
            <a:r>
              <a:rPr lang="da-DK" sz="4400" b="0" i="0" u="none" strike="noStrike" cap="none" dirty="0">
                <a:solidFill>
                  <a:schemeClr val="dk1"/>
                </a:solidFill>
                <a:latin typeface="Calibri"/>
                <a:ea typeface="Calibri"/>
                <a:cs typeface="Calibri"/>
                <a:sym typeface="Calibri"/>
              </a:rPr>
              <a:t> </a:t>
            </a:r>
            <a:r>
              <a:rPr lang="da-DK" sz="4400" b="0" i="0" u="none" strike="noStrike" cap="none" dirty="0" err="1">
                <a:solidFill>
                  <a:schemeClr val="dk1"/>
                </a:solidFill>
                <a:latin typeface="Calibri"/>
                <a:ea typeface="Calibri"/>
                <a:cs typeface="Calibri"/>
                <a:sym typeface="Calibri"/>
              </a:rPr>
              <a:t>jis</a:t>
            </a:r>
            <a:r>
              <a:rPr lang="da-DK" sz="4400" b="0" i="0" u="none" strike="noStrike" cap="none" dirty="0">
                <a:solidFill>
                  <a:schemeClr val="dk1"/>
                </a:solidFill>
                <a:latin typeface="Calibri"/>
                <a:ea typeface="Calibri"/>
                <a:cs typeface="Calibri"/>
                <a:sym typeface="Calibri"/>
              </a:rPr>
              <a:t> </a:t>
            </a:r>
            <a:r>
              <a:rPr lang="da-DK" sz="4400" b="0" i="0" u="none" strike="noStrike" cap="none" dirty="0" err="1">
                <a:solidFill>
                  <a:schemeClr val="dk1"/>
                </a:solidFill>
                <a:latin typeface="Calibri"/>
                <a:ea typeface="Calibri"/>
                <a:cs typeface="Calibri"/>
                <a:sym typeface="Calibri"/>
              </a:rPr>
              <a:t>mėgsta</a:t>
            </a:r>
            <a:r>
              <a:rPr lang="da-DK" sz="4400" b="0" i="0" u="none" strike="noStrike" cap="none" dirty="0">
                <a:solidFill>
                  <a:schemeClr val="dk1"/>
                </a:solidFill>
                <a:latin typeface="Calibri"/>
                <a:ea typeface="Calibri"/>
                <a:cs typeface="Calibri"/>
                <a:sym typeface="Calibri"/>
              </a:rPr>
              <a:t>? </a:t>
            </a:r>
            <a:r>
              <a:rPr lang="da-DK" sz="4400" b="0" i="0" u="none" strike="noStrike" cap="none" dirty="0" err="1">
                <a:solidFill>
                  <a:schemeClr val="dk1"/>
                </a:solidFill>
                <a:latin typeface="Calibri"/>
                <a:ea typeface="Calibri"/>
                <a:cs typeface="Calibri"/>
                <a:sym typeface="Calibri"/>
              </a:rPr>
              <a:t>Repetera</a:t>
            </a:r>
            <a:endParaRPr sz="4400" b="0" i="0" u="none" strike="noStrike" cap="none" dirty="0">
              <a:solidFill>
                <a:schemeClr val="dk1"/>
              </a:solidFill>
              <a:latin typeface="Calibri"/>
              <a:ea typeface="Calibri"/>
              <a:cs typeface="Calibri"/>
              <a:sym typeface="Calibri"/>
            </a:endParaRPr>
          </a:p>
        </p:txBody>
      </p:sp>
      <p:sp>
        <p:nvSpPr>
          <p:cNvPr id="97" name="Google Shape;97;p15"/>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3200"/>
              <a:buFont typeface="Arial"/>
              <a:buChar char="•"/>
            </a:pPr>
            <a:r>
              <a:rPr lang="da-DK" sz="3200" b="0" i="0" u="none" strike="noStrike" cap="none">
                <a:solidFill>
                  <a:schemeClr val="dk1"/>
                </a:solidFill>
                <a:latin typeface="Calibri"/>
                <a:ea typeface="Calibri"/>
                <a:cs typeface="Calibri"/>
                <a:sym typeface="Calibri"/>
              </a:rPr>
              <a:t>Skaityti knygas, žiūrėti televizorių, bėgioti, valgyti daržoves, gerti alų, dirbti, miegoti, gerti sultis, būti su draugais, keliauti, valgyti bandeles ir dešreles, valgyti vaisius, gaminti maistą, klausytis muzikos, važiuoti automobiliu.</a:t>
            </a:r>
            <a:endParaRPr/>
          </a:p>
          <a:p>
            <a:pPr marL="342900" marR="0" lvl="0" indent="-342900" algn="l" rtl="0">
              <a:spcBef>
                <a:spcPts val="640"/>
              </a:spcBef>
              <a:spcAft>
                <a:spcPts val="0"/>
              </a:spcAft>
              <a:buClr>
                <a:schemeClr val="dk1"/>
              </a:buClr>
              <a:buSzPts val="3200"/>
              <a:buFont typeface="Arial"/>
              <a:buChar char="•"/>
            </a:pPr>
            <a:r>
              <a:rPr lang="da-DK" sz="3200" b="0" i="0" u="none" strike="noStrike" cap="none">
                <a:solidFill>
                  <a:schemeClr val="dk1"/>
                </a:solidFill>
                <a:latin typeface="Calibri"/>
                <a:ea typeface="Calibri"/>
                <a:cs typeface="Calibri"/>
                <a:sym typeface="Calibri"/>
              </a:rPr>
              <a:t>Albinas mėgsta ......</a:t>
            </a:r>
            <a:endParaRPr sz="3200" b="0" i="0" u="none" strike="noStrike" cap="none">
              <a:solidFill>
                <a:schemeClr val="dk1"/>
              </a:solidFill>
              <a:latin typeface="Calibri"/>
              <a:ea typeface="Calibri"/>
              <a:cs typeface="Calibri"/>
              <a:sym typeface="Calibri"/>
            </a:endParaRPr>
          </a:p>
        </p:txBody>
      </p:sp>
      <p:sp>
        <p:nvSpPr>
          <p:cNvPr id="2" name="Slide Number Placeholder 1">
            <a:extLst>
              <a:ext uri="{FF2B5EF4-FFF2-40B4-BE49-F238E27FC236}">
                <a16:creationId xmlns:a16="http://schemas.microsoft.com/office/drawing/2014/main" id="{8C681E18-E17D-7B43-9A0D-CEB3B272957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a-DK" smtClean="0"/>
              <a:t>3</a:t>
            </a:fld>
            <a:endParaRPr lang="da-DK"/>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0CFE3-80A2-C74C-9496-561DBDB9C2B6}"/>
              </a:ext>
            </a:extLst>
          </p:cNvPr>
          <p:cNvSpPr>
            <a:spLocks noGrp="1"/>
          </p:cNvSpPr>
          <p:nvPr>
            <p:ph type="title"/>
          </p:nvPr>
        </p:nvSpPr>
        <p:spPr/>
        <p:txBody>
          <a:bodyPr/>
          <a:lstStyle/>
          <a:p>
            <a:r>
              <a:rPr lang="en-US" dirty="0"/>
              <a:t>Albinas </a:t>
            </a:r>
            <a:r>
              <a:rPr lang="en-US" dirty="0" err="1"/>
              <a:t>Petraitis</a:t>
            </a:r>
            <a:r>
              <a:rPr lang="en-US" dirty="0"/>
              <a:t> </a:t>
            </a:r>
            <a:r>
              <a:rPr lang="en-US" dirty="0" err="1"/>
              <a:t>mėgsta</a:t>
            </a:r>
            <a:r>
              <a:rPr lang="en-US" dirty="0"/>
              <a:t> </a:t>
            </a:r>
            <a:r>
              <a:rPr lang="en-US" dirty="0" err="1"/>
              <a:t>maistą</a:t>
            </a:r>
            <a:endParaRPr lang="sv-SE" dirty="0"/>
          </a:p>
        </p:txBody>
      </p:sp>
      <p:sp>
        <p:nvSpPr>
          <p:cNvPr id="3" name="Text Placeholder 2">
            <a:extLst>
              <a:ext uri="{FF2B5EF4-FFF2-40B4-BE49-F238E27FC236}">
                <a16:creationId xmlns:a16="http://schemas.microsoft.com/office/drawing/2014/main" id="{A100C4C4-9496-D644-AD30-2BFE1D77555F}"/>
              </a:ext>
            </a:extLst>
          </p:cNvPr>
          <p:cNvSpPr>
            <a:spLocks noGrp="1"/>
          </p:cNvSpPr>
          <p:nvPr>
            <p:ph type="body" idx="1"/>
          </p:nvPr>
        </p:nvSpPr>
        <p:spPr/>
        <p:txBody>
          <a:bodyPr/>
          <a:lstStyle/>
          <a:p>
            <a:pPr marL="342900" lvl="0" indent="-342900">
              <a:lnSpc>
                <a:spcPct val="80000"/>
              </a:lnSpc>
              <a:spcBef>
                <a:spcPts val="0"/>
              </a:spcBef>
              <a:buSzPts val="2240"/>
            </a:pPr>
            <a:r>
              <a:rPr lang="lt-LT" sz="2000" dirty="0"/>
              <a:t>Pietus jis paprastai valgo valgykloje darbe. Jis užsisako dienos pietus. Tai būna sriuba, karštas patiekalas ir sultys. Kadangi neretai būna ištroškęs išgeria dvi stiklines sulčių. Po priešpiečių jis geria kavą su sausainiais.</a:t>
            </a:r>
          </a:p>
          <a:p>
            <a:pPr marL="342900" lvl="0" indent="-342900">
              <a:lnSpc>
                <a:spcPct val="80000"/>
              </a:lnSpc>
              <a:spcBef>
                <a:spcPts val="448"/>
              </a:spcBef>
              <a:buSzPts val="2240"/>
            </a:pPr>
            <a:r>
              <a:rPr lang="lt-LT" sz="2000" dirty="0"/>
              <a:t>Albinas Petraitis dirba ilgai ir namo grįžta vėlai. Ir visada grįžta alkanas. Jam patinka mėsa ir bulvės, todėl jis dažnai valgo kiaulienos kotletus arba kepsnius su bulvėmis ir pomidorų padažu. Per vakarienę jis geria girą arba alų. Po to sėdasi prie televizoriaus ir išgeria dar vieną butelį alaus. Kartais užkanda </a:t>
            </a:r>
            <a:r>
              <a:rPr lang="lt-LT" sz="2000" dirty="0" err="1"/>
              <a:t>čipsų</a:t>
            </a:r>
            <a:r>
              <a:rPr lang="lt-LT" sz="2000" dirty="0"/>
              <a:t> arba riešutų.</a:t>
            </a:r>
          </a:p>
          <a:p>
            <a:pPr marL="342900" lvl="0" indent="-342900">
              <a:lnSpc>
                <a:spcPct val="80000"/>
              </a:lnSpc>
              <a:spcBef>
                <a:spcPts val="448"/>
              </a:spcBef>
              <a:buSzPts val="2240"/>
            </a:pPr>
            <a:r>
              <a:rPr lang="lt-LT" sz="2000" dirty="0"/>
              <a:t>Albinas Petraitis sveria 120 kg. ir jis dėl to yra nusiminęs, nes galvoja, kad yra per storas. Jis norėtų numesti svorio, tačiau tai nelengva, nes jis mėgsta valgyti.</a:t>
            </a:r>
          </a:p>
          <a:p>
            <a:pPr marL="342900" lvl="0" indent="-200660">
              <a:lnSpc>
                <a:spcPct val="80000"/>
              </a:lnSpc>
              <a:spcBef>
                <a:spcPts val="448"/>
              </a:spcBef>
              <a:buSzPts val="2240"/>
              <a:buNone/>
            </a:pPr>
            <a:endParaRPr lang="lt-LT" sz="2000" dirty="0"/>
          </a:p>
          <a:p>
            <a:pPr marL="342900" lvl="0" indent="-342900">
              <a:lnSpc>
                <a:spcPct val="80000"/>
              </a:lnSpc>
              <a:spcBef>
                <a:spcPts val="364"/>
              </a:spcBef>
              <a:buSzPts val="1820"/>
            </a:pPr>
            <a:r>
              <a:rPr lang="lt-LT" sz="2000" dirty="0"/>
              <a:t>Valgykla – </a:t>
            </a:r>
            <a:r>
              <a:rPr lang="lt-LT" sz="2000" i="1" dirty="0" err="1"/>
              <a:t>en</a:t>
            </a:r>
            <a:r>
              <a:rPr lang="lt-LT" sz="2000" i="1" dirty="0"/>
              <a:t> </a:t>
            </a:r>
            <a:r>
              <a:rPr lang="lt-LT" sz="2000" i="1" dirty="0" err="1"/>
              <a:t>matsal</a:t>
            </a:r>
            <a:r>
              <a:rPr lang="lt-LT" sz="2000" dirty="0"/>
              <a:t>, sausainiai – </a:t>
            </a:r>
            <a:r>
              <a:rPr lang="lt-LT" sz="2000" i="1" dirty="0" err="1"/>
              <a:t>småkakor</a:t>
            </a:r>
            <a:r>
              <a:rPr lang="lt-LT" sz="2000" dirty="0"/>
              <a:t>, ilgai –</a:t>
            </a:r>
            <a:r>
              <a:rPr lang="lt-LT" sz="2000" i="1" dirty="0" err="1"/>
              <a:t>länge</a:t>
            </a:r>
            <a:r>
              <a:rPr lang="lt-LT" sz="2000" dirty="0"/>
              <a:t>, vėlai – </a:t>
            </a:r>
            <a:r>
              <a:rPr lang="lt-LT" sz="2000" i="1" dirty="0" err="1"/>
              <a:t>sent</a:t>
            </a:r>
            <a:r>
              <a:rPr lang="lt-LT" sz="2000" dirty="0"/>
              <a:t>, kepsnys – </a:t>
            </a:r>
            <a:r>
              <a:rPr lang="lt-LT" sz="2000" i="1" dirty="0" err="1"/>
              <a:t>en</a:t>
            </a:r>
            <a:r>
              <a:rPr lang="lt-LT" sz="2000" i="1" dirty="0"/>
              <a:t> </a:t>
            </a:r>
            <a:r>
              <a:rPr lang="lt-LT" sz="2000" i="1" dirty="0" err="1"/>
              <a:t>biff</a:t>
            </a:r>
            <a:r>
              <a:rPr lang="lt-LT" sz="2000" dirty="0"/>
              <a:t>, gira – </a:t>
            </a:r>
            <a:r>
              <a:rPr lang="lt-LT" sz="2000" i="1" dirty="0" err="1"/>
              <a:t>kvass</a:t>
            </a:r>
            <a:r>
              <a:rPr lang="lt-LT" sz="2000" dirty="0"/>
              <a:t>, sėdasi – </a:t>
            </a:r>
            <a:r>
              <a:rPr lang="lt-LT" sz="2000" i="1" dirty="0" err="1"/>
              <a:t>sätter</a:t>
            </a:r>
            <a:r>
              <a:rPr lang="lt-LT" sz="2000" i="1" dirty="0"/>
              <a:t> </a:t>
            </a:r>
            <a:r>
              <a:rPr lang="lt-LT" sz="2000" i="1" dirty="0" err="1"/>
              <a:t>sig</a:t>
            </a:r>
            <a:r>
              <a:rPr lang="lt-LT" sz="2000" dirty="0"/>
              <a:t>, riešutai – </a:t>
            </a:r>
            <a:r>
              <a:rPr lang="lt-LT" sz="2000" i="1" dirty="0" err="1"/>
              <a:t>nötter</a:t>
            </a:r>
            <a:r>
              <a:rPr lang="lt-LT" sz="2000" dirty="0"/>
              <a:t>, sveria – </a:t>
            </a:r>
            <a:r>
              <a:rPr lang="lt-LT" sz="2000" i="1" dirty="0" err="1"/>
              <a:t>väga</a:t>
            </a:r>
            <a:r>
              <a:rPr lang="lt-LT" sz="2000" dirty="0"/>
              <a:t>, numesti svorio - </a:t>
            </a:r>
            <a:r>
              <a:rPr lang="lt-LT" sz="2000" i="1" dirty="0" err="1"/>
              <a:t>att</a:t>
            </a:r>
            <a:r>
              <a:rPr lang="lt-LT" sz="2000" i="1" dirty="0"/>
              <a:t> </a:t>
            </a:r>
            <a:r>
              <a:rPr lang="lt-LT" sz="2000" i="1" dirty="0" err="1"/>
              <a:t>gå</a:t>
            </a:r>
            <a:r>
              <a:rPr lang="lt-LT" sz="2000" i="1" dirty="0"/>
              <a:t> </a:t>
            </a:r>
            <a:r>
              <a:rPr lang="lt-LT" sz="2000" i="1" dirty="0" err="1"/>
              <a:t>ner</a:t>
            </a:r>
            <a:r>
              <a:rPr lang="lt-LT" sz="2000" i="1" dirty="0"/>
              <a:t> i </a:t>
            </a:r>
            <a:r>
              <a:rPr lang="lt-LT" sz="2000" i="1" dirty="0" err="1"/>
              <a:t>vikt</a:t>
            </a:r>
            <a:endParaRPr lang="lt-LT" sz="2000" i="1" dirty="0"/>
          </a:p>
          <a:p>
            <a:endParaRPr lang="sv-SE" dirty="0"/>
          </a:p>
        </p:txBody>
      </p:sp>
      <p:sp>
        <p:nvSpPr>
          <p:cNvPr id="4" name="Slide Number Placeholder 3">
            <a:extLst>
              <a:ext uri="{FF2B5EF4-FFF2-40B4-BE49-F238E27FC236}">
                <a16:creationId xmlns:a16="http://schemas.microsoft.com/office/drawing/2014/main" id="{8169EB7B-9145-1B4D-9604-FD03B7E4FFA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a-DK" smtClean="0"/>
              <a:t>4</a:t>
            </a:fld>
            <a:endParaRPr lang="da-DK"/>
          </a:p>
        </p:txBody>
      </p:sp>
    </p:spTree>
    <p:extLst>
      <p:ext uri="{BB962C8B-B14F-4D97-AF65-F5344CB8AC3E}">
        <p14:creationId xmlns:p14="http://schemas.microsoft.com/office/powerpoint/2010/main" val="4270114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794B0-7BD6-9045-9A6B-6556B8AA5C39}"/>
              </a:ext>
            </a:extLst>
          </p:cNvPr>
          <p:cNvSpPr>
            <a:spLocks noGrp="1"/>
          </p:cNvSpPr>
          <p:nvPr>
            <p:ph type="title"/>
          </p:nvPr>
        </p:nvSpPr>
        <p:spPr/>
        <p:txBody>
          <a:bodyPr/>
          <a:lstStyle/>
          <a:p>
            <a:r>
              <a:rPr lang="en-US" dirty="0"/>
              <a:t>Uppgifter </a:t>
            </a:r>
            <a:r>
              <a:rPr lang="en-US" dirty="0" err="1"/>
              <a:t>för</a:t>
            </a:r>
            <a:r>
              <a:rPr lang="en-US" dirty="0"/>
              <a:t> </a:t>
            </a:r>
            <a:r>
              <a:rPr lang="en-US" dirty="0" err="1"/>
              <a:t>texten</a:t>
            </a:r>
            <a:endParaRPr lang="sv-SE" dirty="0"/>
          </a:p>
        </p:txBody>
      </p:sp>
      <p:sp>
        <p:nvSpPr>
          <p:cNvPr id="3" name="Text Placeholder 2">
            <a:extLst>
              <a:ext uri="{FF2B5EF4-FFF2-40B4-BE49-F238E27FC236}">
                <a16:creationId xmlns:a16="http://schemas.microsoft.com/office/drawing/2014/main" id="{71D0A60B-ED82-DE4A-A54F-FA94A7DDF92D}"/>
              </a:ext>
            </a:extLst>
          </p:cNvPr>
          <p:cNvSpPr>
            <a:spLocks noGrp="1"/>
          </p:cNvSpPr>
          <p:nvPr>
            <p:ph type="body" idx="1"/>
          </p:nvPr>
        </p:nvSpPr>
        <p:spPr/>
        <p:txBody>
          <a:bodyPr/>
          <a:lstStyle/>
          <a:p>
            <a:pPr marL="342900" lvl="0" indent="-342900">
              <a:spcBef>
                <a:spcPts val="0"/>
              </a:spcBef>
            </a:pPr>
            <a:r>
              <a:rPr lang="lt-LT" dirty="0"/>
              <a:t>Kaip vadinasi trys valgymo laikai?</a:t>
            </a:r>
          </a:p>
          <a:p>
            <a:pPr marL="342900" lvl="0" indent="-342900">
              <a:spcBef>
                <a:spcPts val="560"/>
              </a:spcBef>
              <a:buSzPts val="2800"/>
            </a:pPr>
            <a:r>
              <a:rPr lang="lt-LT" i="1" dirty="0"/>
              <a:t>Vad heter </a:t>
            </a:r>
            <a:r>
              <a:rPr lang="lt-LT" i="1" dirty="0" smtClean="0"/>
              <a:t>dagens tre </a:t>
            </a:r>
            <a:r>
              <a:rPr lang="lt-LT" i="1" dirty="0"/>
              <a:t>måltider på litauiska?</a:t>
            </a:r>
            <a:endParaRPr lang="lt-LT" dirty="0"/>
          </a:p>
          <a:p>
            <a:pPr marL="342900" lvl="0" indent="-139700">
              <a:buNone/>
            </a:pPr>
            <a:endParaRPr lang="lt-LT" dirty="0"/>
          </a:p>
          <a:p>
            <a:pPr marL="342900" lvl="0" indent="-342900"/>
            <a:r>
              <a:rPr lang="lt-LT" dirty="0"/>
              <a:t>Pabrauk patiekalus ir maisto produktus.</a:t>
            </a:r>
          </a:p>
          <a:p>
            <a:pPr marL="342900" lvl="0" indent="-342900">
              <a:spcBef>
                <a:spcPts val="480"/>
              </a:spcBef>
              <a:buSzPts val="2400"/>
            </a:pPr>
            <a:r>
              <a:rPr lang="lt-LT" i="1" dirty="0" smtClean="0"/>
              <a:t>Understrycka </a:t>
            </a:r>
            <a:r>
              <a:rPr lang="lt-LT" i="1" dirty="0"/>
              <a:t>alla </a:t>
            </a:r>
            <a:r>
              <a:rPr lang="lt-LT" i="1" dirty="0" smtClean="0"/>
              <a:t>rätter </a:t>
            </a:r>
            <a:r>
              <a:rPr lang="lt-LT" i="1" dirty="0"/>
              <a:t>och livsmedel.</a:t>
            </a:r>
          </a:p>
          <a:p>
            <a:pPr marL="342900" lvl="0" indent="-342900">
              <a:spcBef>
                <a:spcPts val="480"/>
              </a:spcBef>
              <a:buSzPts val="2400"/>
            </a:pPr>
            <a:endParaRPr lang="lt-LT" i="1" dirty="0"/>
          </a:p>
          <a:p>
            <a:pPr marL="342900" lvl="0" indent="-342900">
              <a:spcBef>
                <a:spcPts val="560"/>
              </a:spcBef>
              <a:buSzPts val="2800"/>
            </a:pPr>
            <a:r>
              <a:rPr lang="lt-LT" i="1" dirty="0"/>
              <a:t>Kokių dar būna patiekalų?</a:t>
            </a:r>
            <a:endParaRPr lang="lt-LT" dirty="0"/>
          </a:p>
          <a:p>
            <a:pPr marL="342900" lvl="0" indent="-342900">
              <a:spcBef>
                <a:spcPts val="360"/>
              </a:spcBef>
              <a:buSzPts val="1800"/>
            </a:pPr>
            <a:r>
              <a:rPr lang="lt-LT" i="1" dirty="0"/>
              <a:t>Vilka </a:t>
            </a:r>
            <a:r>
              <a:rPr lang="lt-LT" i="1" dirty="0" smtClean="0"/>
              <a:t>andra </a:t>
            </a:r>
            <a:r>
              <a:rPr lang="lt-LT" i="1" dirty="0" smtClean="0"/>
              <a:t>rätter finns det?</a:t>
            </a:r>
            <a:endParaRPr lang="lt-LT" i="1" dirty="0"/>
          </a:p>
          <a:p>
            <a:endParaRPr lang="sv-SE" dirty="0"/>
          </a:p>
        </p:txBody>
      </p:sp>
      <p:sp>
        <p:nvSpPr>
          <p:cNvPr id="4" name="Slide Number Placeholder 3">
            <a:extLst>
              <a:ext uri="{FF2B5EF4-FFF2-40B4-BE49-F238E27FC236}">
                <a16:creationId xmlns:a16="http://schemas.microsoft.com/office/drawing/2014/main" id="{65C331BE-B4AB-C34D-A0E3-616CA4B297D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a-DK" smtClean="0"/>
              <a:t>5</a:t>
            </a:fld>
            <a:endParaRPr lang="da-DK"/>
          </a:p>
        </p:txBody>
      </p:sp>
    </p:spTree>
    <p:extLst>
      <p:ext uri="{BB962C8B-B14F-4D97-AF65-F5344CB8AC3E}">
        <p14:creationId xmlns:p14="http://schemas.microsoft.com/office/powerpoint/2010/main" val="1154626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B4ABB-28F5-B24F-A5F4-AD413E0A0F24}"/>
              </a:ext>
            </a:extLst>
          </p:cNvPr>
          <p:cNvSpPr>
            <a:spLocks noGrp="1"/>
          </p:cNvSpPr>
          <p:nvPr>
            <p:ph type="title"/>
          </p:nvPr>
        </p:nvSpPr>
        <p:spPr/>
        <p:txBody>
          <a:bodyPr/>
          <a:lstStyle/>
          <a:p>
            <a:r>
              <a:rPr lang="en-US" dirty="0"/>
              <a:t>Klausimai </a:t>
            </a:r>
            <a:r>
              <a:rPr lang="en-US" dirty="0" err="1"/>
              <a:t>tekstui</a:t>
            </a:r>
            <a:endParaRPr lang="sv-SE" dirty="0"/>
          </a:p>
        </p:txBody>
      </p:sp>
      <p:sp>
        <p:nvSpPr>
          <p:cNvPr id="3" name="Text Placeholder 2">
            <a:extLst>
              <a:ext uri="{FF2B5EF4-FFF2-40B4-BE49-F238E27FC236}">
                <a16:creationId xmlns:a16="http://schemas.microsoft.com/office/drawing/2014/main" id="{FF2DE6D2-F16F-FC44-B4AD-395275ABCBFD}"/>
              </a:ext>
            </a:extLst>
          </p:cNvPr>
          <p:cNvSpPr>
            <a:spLocks noGrp="1"/>
          </p:cNvSpPr>
          <p:nvPr>
            <p:ph type="body" idx="1"/>
          </p:nvPr>
        </p:nvSpPr>
        <p:spPr/>
        <p:txBody>
          <a:bodyPr/>
          <a:lstStyle/>
          <a:p>
            <a:pPr marL="514350" lvl="0" indent="-514350">
              <a:lnSpc>
                <a:spcPct val="80000"/>
              </a:lnSpc>
              <a:spcBef>
                <a:spcPts val="0"/>
              </a:spcBef>
              <a:buSzPts val="2720"/>
              <a:buFont typeface="+mj-lt"/>
              <a:buAutoNum type="arabicPeriod"/>
            </a:pPr>
            <a:r>
              <a:rPr lang="lt-LT" dirty="0"/>
              <a:t>Koks yra Albinas Petraitis?</a:t>
            </a:r>
          </a:p>
          <a:p>
            <a:pPr marL="514350" lvl="0" indent="-514350">
              <a:lnSpc>
                <a:spcPct val="80000"/>
              </a:lnSpc>
              <a:spcBef>
                <a:spcPts val="544"/>
              </a:spcBef>
              <a:buSzPts val="2720"/>
              <a:buFont typeface="+mj-lt"/>
              <a:buAutoNum type="arabicPeriod"/>
            </a:pPr>
            <a:r>
              <a:rPr lang="lt-LT" dirty="0"/>
              <a:t>Kiek kartų jis valgo per dieną?</a:t>
            </a:r>
          </a:p>
          <a:p>
            <a:pPr marL="514350" lvl="0" indent="-514350">
              <a:lnSpc>
                <a:spcPct val="80000"/>
              </a:lnSpc>
              <a:spcBef>
                <a:spcPts val="544"/>
              </a:spcBef>
              <a:buSzPts val="2720"/>
              <a:buFont typeface="+mj-lt"/>
              <a:buAutoNum type="arabicPeriod"/>
            </a:pPr>
            <a:r>
              <a:rPr lang="lt-LT" dirty="0"/>
              <a:t>Kodėl jis valgo kiaulienos kotletus?</a:t>
            </a:r>
          </a:p>
          <a:p>
            <a:pPr marL="514350" lvl="0" indent="-514350">
              <a:lnSpc>
                <a:spcPct val="80000"/>
              </a:lnSpc>
              <a:spcBef>
                <a:spcPts val="544"/>
              </a:spcBef>
              <a:buSzPts val="2720"/>
              <a:buFont typeface="+mj-lt"/>
              <a:buAutoNum type="arabicPeriod"/>
            </a:pPr>
            <a:r>
              <a:rPr lang="lt-LT" dirty="0"/>
              <a:t>Ką jis valgo per pietus?</a:t>
            </a:r>
          </a:p>
          <a:p>
            <a:pPr marL="514350" lvl="0" indent="-514350">
              <a:lnSpc>
                <a:spcPct val="80000"/>
              </a:lnSpc>
              <a:spcBef>
                <a:spcPts val="544"/>
              </a:spcBef>
              <a:buSzPts val="2720"/>
              <a:buFont typeface="+mj-lt"/>
              <a:buAutoNum type="arabicPeriod"/>
            </a:pPr>
            <a:r>
              <a:rPr lang="lt-LT" dirty="0"/>
              <a:t>Kodėl jis išgeria dvi stiklines sulčių?</a:t>
            </a:r>
          </a:p>
          <a:p>
            <a:pPr marL="514350" lvl="0" indent="-514350">
              <a:lnSpc>
                <a:spcPct val="80000"/>
              </a:lnSpc>
              <a:spcBef>
                <a:spcPts val="544"/>
              </a:spcBef>
              <a:buSzPts val="2720"/>
              <a:buFont typeface="+mj-lt"/>
              <a:buAutoNum type="arabicPeriod"/>
            </a:pPr>
            <a:r>
              <a:rPr lang="lt-LT" dirty="0"/>
              <a:t>Ką jis valgo per vakarienę?</a:t>
            </a:r>
          </a:p>
          <a:p>
            <a:pPr marL="514350" lvl="0" indent="-514350">
              <a:lnSpc>
                <a:spcPct val="80000"/>
              </a:lnSpc>
              <a:spcBef>
                <a:spcPts val="544"/>
              </a:spcBef>
              <a:buSzPts val="2720"/>
              <a:buFont typeface="+mj-lt"/>
              <a:buAutoNum type="arabicPeriod"/>
            </a:pPr>
            <a:r>
              <a:rPr lang="lt-LT" dirty="0"/>
              <a:t>Kodėl jis yra alkanas?</a:t>
            </a:r>
          </a:p>
          <a:p>
            <a:pPr marL="514350" lvl="0" indent="-514350">
              <a:lnSpc>
                <a:spcPct val="80000"/>
              </a:lnSpc>
              <a:spcBef>
                <a:spcPts val="544"/>
              </a:spcBef>
              <a:buSzPts val="2720"/>
              <a:buFont typeface="+mj-lt"/>
              <a:buAutoNum type="arabicPeriod"/>
            </a:pPr>
            <a:r>
              <a:rPr lang="lt-LT" dirty="0"/>
              <a:t>Kodėl jis yra nusiminęs?</a:t>
            </a:r>
          </a:p>
          <a:p>
            <a:pPr marL="514350" lvl="0" indent="-514350">
              <a:lnSpc>
                <a:spcPct val="80000"/>
              </a:lnSpc>
              <a:spcBef>
                <a:spcPts val="544"/>
              </a:spcBef>
              <a:buSzPts val="2720"/>
              <a:buFont typeface="+mj-lt"/>
              <a:buAutoNum type="arabicPeriod"/>
            </a:pPr>
            <a:r>
              <a:rPr lang="lt-LT" dirty="0"/>
              <a:t>Kodėl jam sunku numesti svorio?</a:t>
            </a:r>
          </a:p>
          <a:p>
            <a:endParaRPr lang="sv-SE" dirty="0"/>
          </a:p>
        </p:txBody>
      </p:sp>
      <p:sp>
        <p:nvSpPr>
          <p:cNvPr id="4" name="Slide Number Placeholder 3">
            <a:extLst>
              <a:ext uri="{FF2B5EF4-FFF2-40B4-BE49-F238E27FC236}">
                <a16:creationId xmlns:a16="http://schemas.microsoft.com/office/drawing/2014/main" id="{6463C6B1-BCE1-D84C-AB3C-FC0AC62A6B1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a-DK" smtClean="0"/>
              <a:t>6</a:t>
            </a:fld>
            <a:endParaRPr lang="da-DK"/>
          </a:p>
        </p:txBody>
      </p:sp>
    </p:spTree>
    <p:extLst>
      <p:ext uri="{BB962C8B-B14F-4D97-AF65-F5344CB8AC3E}">
        <p14:creationId xmlns:p14="http://schemas.microsoft.com/office/powerpoint/2010/main" val="1815238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Font typeface="Calibri"/>
              <a:buNone/>
            </a:pPr>
            <a:r>
              <a:rPr lang="da-DK" sz="4400" b="0" i="0" u="none" strike="noStrike" cap="none" dirty="0">
                <a:solidFill>
                  <a:schemeClr val="dk1"/>
                </a:solidFill>
                <a:latin typeface="Calibri"/>
                <a:ea typeface="Calibri"/>
                <a:cs typeface="Calibri"/>
                <a:sym typeface="Calibri"/>
              </a:rPr>
              <a:t>Laikas </a:t>
            </a:r>
            <a:r>
              <a:rPr lang="da-DK" sz="4400" b="0" i="0" u="none" strike="noStrike" cap="none" dirty="0" smtClean="0">
                <a:solidFill>
                  <a:schemeClr val="dk1"/>
                </a:solidFill>
                <a:latin typeface="Calibri"/>
                <a:ea typeface="Calibri"/>
                <a:cs typeface="Calibri"/>
                <a:sym typeface="Calibri"/>
              </a:rPr>
              <a:t>– </a:t>
            </a:r>
            <a:r>
              <a:rPr lang="da-DK" sz="3200" b="0" i="0" u="none" strike="noStrike" cap="none" dirty="0" smtClean="0">
                <a:solidFill>
                  <a:schemeClr val="dk1"/>
                </a:solidFill>
                <a:latin typeface="Calibri"/>
                <a:ea typeface="Calibri"/>
                <a:cs typeface="Calibri"/>
                <a:sym typeface="Calibri"/>
              </a:rPr>
              <a:t>tid</a:t>
            </a:r>
            <a:endParaRPr sz="3200" b="0" i="0" u="none" strike="noStrike" cap="none" dirty="0">
              <a:solidFill>
                <a:schemeClr val="dk1"/>
              </a:solidFill>
              <a:latin typeface="Calibri"/>
              <a:ea typeface="Calibri"/>
              <a:cs typeface="Calibri"/>
              <a:sym typeface="Calibri"/>
            </a:endParaRPr>
          </a:p>
        </p:txBody>
      </p:sp>
      <p:sp>
        <p:nvSpPr>
          <p:cNvPr id="152" name="Google Shape;152;p2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marR="0" lvl="0" indent="-342900" algn="l" rtl="0">
              <a:lnSpc>
                <a:spcPct val="80000"/>
              </a:lnSpc>
              <a:spcBef>
                <a:spcPts val="0"/>
              </a:spcBef>
              <a:spcAft>
                <a:spcPts val="0"/>
              </a:spcAft>
              <a:buClr>
                <a:schemeClr val="dk1"/>
              </a:buClr>
              <a:buSzPts val="2240"/>
              <a:buFont typeface="Arial"/>
              <a:buChar char="•"/>
            </a:pPr>
            <a:r>
              <a:rPr lang="da-DK" sz="2240" b="0" i="0" u="none" strike="noStrike" cap="none" dirty="0">
                <a:solidFill>
                  <a:schemeClr val="dk1"/>
                </a:solidFill>
                <a:latin typeface="Calibri"/>
                <a:ea typeface="Calibri"/>
                <a:cs typeface="Calibri"/>
                <a:sym typeface="Calibri"/>
              </a:rPr>
              <a:t>1 – vienas                               </a:t>
            </a:r>
            <a:r>
              <a:rPr lang="da-DK" sz="2240" b="0" i="0" u="none" strike="noStrike" cap="none" dirty="0" smtClean="0">
                <a:solidFill>
                  <a:schemeClr val="dk1"/>
                </a:solidFill>
                <a:latin typeface="Calibri"/>
                <a:ea typeface="Calibri"/>
                <a:cs typeface="Calibri"/>
                <a:sym typeface="Calibri"/>
              </a:rPr>
              <a:t>I</a:t>
            </a:r>
            <a:r>
              <a:rPr lang="lt-LT" sz="2240" b="0" i="0" u="none" strike="noStrike" cap="none" dirty="0" smtClean="0">
                <a:solidFill>
                  <a:schemeClr val="dk1"/>
                </a:solidFill>
                <a:latin typeface="Calibri"/>
                <a:ea typeface="Calibri"/>
                <a:cs typeface="Calibri"/>
                <a:sym typeface="Calibri"/>
              </a:rPr>
              <a:t> </a:t>
            </a:r>
            <a:r>
              <a:rPr lang="da-DK" sz="2240" b="0" i="0" u="none" strike="noStrike" cap="none" dirty="0" smtClean="0">
                <a:solidFill>
                  <a:schemeClr val="dk1"/>
                </a:solidFill>
                <a:latin typeface="Calibri"/>
                <a:ea typeface="Calibri"/>
                <a:cs typeface="Calibri"/>
                <a:sym typeface="Calibri"/>
              </a:rPr>
              <a:t>– pirmas</a:t>
            </a:r>
            <a:r>
              <a:rPr lang="da-DK" sz="2240" b="0" i="0" u="none" strike="noStrike" cap="none" dirty="0">
                <a:solidFill>
                  <a:schemeClr val="dk1"/>
                </a:solidFill>
                <a:latin typeface="Calibri"/>
                <a:ea typeface="Calibri"/>
                <a:cs typeface="Calibri"/>
                <a:sym typeface="Calibri"/>
              </a:rPr>
              <a:t>, pirma</a:t>
            </a:r>
            <a:endParaRPr dirty="0"/>
          </a:p>
          <a:p>
            <a:pPr marL="342900" marR="0" lvl="0" indent="-342900" algn="l" rtl="0">
              <a:lnSpc>
                <a:spcPct val="80000"/>
              </a:lnSpc>
              <a:spcBef>
                <a:spcPts val="448"/>
              </a:spcBef>
              <a:spcAft>
                <a:spcPts val="0"/>
              </a:spcAft>
              <a:buClr>
                <a:schemeClr val="dk1"/>
              </a:buClr>
              <a:buSzPts val="2240"/>
              <a:buFont typeface="Arial"/>
              <a:buChar char="•"/>
            </a:pPr>
            <a:r>
              <a:rPr lang="da-DK" sz="2240" b="0" i="0" u="none" strike="noStrike" cap="none" dirty="0">
                <a:solidFill>
                  <a:schemeClr val="dk1"/>
                </a:solidFill>
                <a:latin typeface="Calibri"/>
                <a:ea typeface="Calibri"/>
                <a:cs typeface="Calibri"/>
                <a:sym typeface="Calibri"/>
              </a:rPr>
              <a:t>2 – du                                   </a:t>
            </a:r>
            <a:r>
              <a:rPr lang="da-DK" sz="2240" b="0" i="0" u="none" strike="noStrike" cap="none" dirty="0" smtClean="0">
                <a:solidFill>
                  <a:schemeClr val="dk1"/>
                </a:solidFill>
                <a:latin typeface="Calibri"/>
                <a:ea typeface="Calibri"/>
                <a:cs typeface="Calibri"/>
                <a:sym typeface="Calibri"/>
              </a:rPr>
              <a:t>  </a:t>
            </a:r>
            <a:r>
              <a:rPr lang="da-DK" sz="2240" b="0" i="0" u="none" strike="noStrike" cap="none" dirty="0">
                <a:solidFill>
                  <a:schemeClr val="dk1"/>
                </a:solidFill>
                <a:latin typeface="Calibri"/>
                <a:ea typeface="Calibri"/>
                <a:cs typeface="Calibri"/>
                <a:sym typeface="Calibri"/>
              </a:rPr>
              <a:t>II – antras, antra</a:t>
            </a:r>
            <a:endParaRPr dirty="0"/>
          </a:p>
          <a:p>
            <a:pPr marL="342900" marR="0" lvl="0" indent="-342900" algn="l" rtl="0">
              <a:lnSpc>
                <a:spcPct val="80000"/>
              </a:lnSpc>
              <a:spcBef>
                <a:spcPts val="448"/>
              </a:spcBef>
              <a:spcAft>
                <a:spcPts val="0"/>
              </a:spcAft>
              <a:buClr>
                <a:schemeClr val="dk1"/>
              </a:buClr>
              <a:buSzPts val="2240"/>
              <a:buFont typeface="Arial"/>
              <a:buChar char="•"/>
            </a:pPr>
            <a:r>
              <a:rPr lang="da-DK" sz="2240" b="0" i="0" u="none" strike="noStrike" cap="none" dirty="0">
                <a:solidFill>
                  <a:schemeClr val="dk1"/>
                </a:solidFill>
                <a:latin typeface="Calibri"/>
                <a:ea typeface="Calibri"/>
                <a:cs typeface="Calibri"/>
                <a:sym typeface="Calibri"/>
              </a:rPr>
              <a:t>3 – </a:t>
            </a:r>
            <a:r>
              <a:rPr lang="da-DK" sz="2240" b="0" i="0" u="none" strike="noStrike" cap="none" dirty="0" err="1">
                <a:solidFill>
                  <a:schemeClr val="dk1"/>
                </a:solidFill>
                <a:latin typeface="Calibri"/>
                <a:ea typeface="Calibri"/>
                <a:cs typeface="Calibri"/>
                <a:sym typeface="Calibri"/>
              </a:rPr>
              <a:t>try</a:t>
            </a:r>
            <a:r>
              <a:rPr lang="da-DK" sz="2240" dirty="0" err="1"/>
              <a:t>s</a:t>
            </a:r>
            <a:r>
              <a:rPr lang="da-DK" sz="2240" b="0" i="0" u="none" strike="noStrike" cap="none" dirty="0">
                <a:solidFill>
                  <a:schemeClr val="dk1"/>
                </a:solidFill>
                <a:latin typeface="Calibri"/>
                <a:ea typeface="Calibri"/>
                <a:cs typeface="Calibri"/>
                <a:sym typeface="Calibri"/>
              </a:rPr>
              <a:t>                                   III – </a:t>
            </a:r>
            <a:r>
              <a:rPr lang="da-DK" sz="2240" b="0" i="0" u="none" strike="noStrike" cap="none" dirty="0" err="1">
                <a:solidFill>
                  <a:schemeClr val="dk1"/>
                </a:solidFill>
                <a:latin typeface="Calibri"/>
                <a:ea typeface="Calibri"/>
                <a:cs typeface="Calibri"/>
                <a:sym typeface="Calibri"/>
              </a:rPr>
              <a:t>trečias</a:t>
            </a:r>
            <a:r>
              <a:rPr lang="da-DK" sz="2240" b="0" i="0" u="none" strike="noStrike" cap="none" dirty="0">
                <a:solidFill>
                  <a:schemeClr val="dk1"/>
                </a:solidFill>
                <a:latin typeface="Calibri"/>
                <a:ea typeface="Calibri"/>
                <a:cs typeface="Calibri"/>
                <a:sym typeface="Calibri"/>
              </a:rPr>
              <a:t>, </a:t>
            </a:r>
            <a:r>
              <a:rPr lang="da-DK" sz="2240" b="0" i="0" u="none" strike="noStrike" cap="none" dirty="0" err="1">
                <a:solidFill>
                  <a:schemeClr val="dk1"/>
                </a:solidFill>
                <a:latin typeface="Calibri"/>
                <a:ea typeface="Calibri"/>
                <a:cs typeface="Calibri"/>
                <a:sym typeface="Calibri"/>
              </a:rPr>
              <a:t>trečia</a:t>
            </a:r>
            <a:endParaRPr dirty="0"/>
          </a:p>
          <a:p>
            <a:pPr marL="342900" marR="0" lvl="0" indent="-342900" algn="l" rtl="0">
              <a:lnSpc>
                <a:spcPct val="80000"/>
              </a:lnSpc>
              <a:spcBef>
                <a:spcPts val="448"/>
              </a:spcBef>
              <a:spcAft>
                <a:spcPts val="0"/>
              </a:spcAft>
              <a:buClr>
                <a:schemeClr val="dk1"/>
              </a:buClr>
              <a:buSzPts val="2240"/>
              <a:buFont typeface="Arial"/>
              <a:buChar char="•"/>
            </a:pPr>
            <a:r>
              <a:rPr lang="da-DK" sz="2240" b="0" i="0" u="none" strike="noStrike" cap="none" dirty="0">
                <a:solidFill>
                  <a:schemeClr val="dk1"/>
                </a:solidFill>
                <a:latin typeface="Calibri"/>
                <a:ea typeface="Calibri"/>
                <a:cs typeface="Calibri"/>
                <a:sym typeface="Calibri"/>
              </a:rPr>
              <a:t>4 – </a:t>
            </a:r>
            <a:r>
              <a:rPr lang="da-DK" sz="2240" b="0" i="0" u="none" strike="noStrike" cap="none" dirty="0" err="1">
                <a:solidFill>
                  <a:schemeClr val="dk1"/>
                </a:solidFill>
                <a:latin typeface="Calibri"/>
                <a:ea typeface="Calibri"/>
                <a:cs typeface="Calibri"/>
                <a:sym typeface="Calibri"/>
              </a:rPr>
              <a:t>keturi</a:t>
            </a:r>
            <a:r>
              <a:rPr lang="da-DK" sz="2240" b="0" i="0" u="none" strike="noStrike" cap="none" dirty="0">
                <a:solidFill>
                  <a:schemeClr val="dk1"/>
                </a:solidFill>
                <a:latin typeface="Calibri"/>
                <a:ea typeface="Calibri"/>
                <a:cs typeface="Calibri"/>
                <a:sym typeface="Calibri"/>
              </a:rPr>
              <a:t>                               IV – </a:t>
            </a:r>
            <a:r>
              <a:rPr lang="da-DK" sz="2240" b="0" i="0" u="none" strike="noStrike" cap="none" dirty="0" err="1">
                <a:solidFill>
                  <a:schemeClr val="dk1"/>
                </a:solidFill>
                <a:latin typeface="Calibri"/>
                <a:ea typeface="Calibri"/>
                <a:cs typeface="Calibri"/>
                <a:sym typeface="Calibri"/>
              </a:rPr>
              <a:t>ketvirtas</a:t>
            </a:r>
            <a:r>
              <a:rPr lang="da-DK" sz="2240" b="0" i="0" u="none" strike="noStrike" cap="none" dirty="0">
                <a:solidFill>
                  <a:schemeClr val="dk1"/>
                </a:solidFill>
                <a:latin typeface="Calibri"/>
                <a:ea typeface="Calibri"/>
                <a:cs typeface="Calibri"/>
                <a:sym typeface="Calibri"/>
              </a:rPr>
              <a:t>, </a:t>
            </a:r>
            <a:r>
              <a:rPr lang="da-DK" sz="2240" b="0" i="0" u="none" strike="noStrike" cap="none" dirty="0" err="1">
                <a:solidFill>
                  <a:schemeClr val="dk1"/>
                </a:solidFill>
                <a:latin typeface="Calibri"/>
                <a:ea typeface="Calibri"/>
                <a:cs typeface="Calibri"/>
                <a:sym typeface="Calibri"/>
              </a:rPr>
              <a:t>ketvirta</a:t>
            </a:r>
            <a:endParaRPr dirty="0"/>
          </a:p>
          <a:p>
            <a:pPr marL="342900" marR="0" lvl="0" indent="-342900" algn="l" rtl="0">
              <a:lnSpc>
                <a:spcPct val="80000"/>
              </a:lnSpc>
              <a:spcBef>
                <a:spcPts val="448"/>
              </a:spcBef>
              <a:spcAft>
                <a:spcPts val="0"/>
              </a:spcAft>
              <a:buClr>
                <a:schemeClr val="dk1"/>
              </a:buClr>
              <a:buSzPts val="2240"/>
              <a:buFont typeface="Arial"/>
              <a:buChar char="•"/>
            </a:pPr>
            <a:r>
              <a:rPr lang="da-DK" sz="2240" b="0" i="0" u="none" strike="noStrike" cap="none" dirty="0">
                <a:solidFill>
                  <a:schemeClr val="dk1"/>
                </a:solidFill>
                <a:latin typeface="Calibri"/>
                <a:ea typeface="Calibri"/>
                <a:cs typeface="Calibri"/>
                <a:sym typeface="Calibri"/>
              </a:rPr>
              <a:t>5 – penki                              </a:t>
            </a:r>
            <a:r>
              <a:rPr lang="lt-LT" sz="2240" b="0" i="0" u="none" strike="noStrike" cap="none" dirty="0" smtClean="0">
                <a:solidFill>
                  <a:schemeClr val="dk1"/>
                </a:solidFill>
                <a:latin typeface="Calibri"/>
                <a:ea typeface="Calibri"/>
                <a:cs typeface="Calibri"/>
                <a:sym typeface="Calibri"/>
              </a:rPr>
              <a:t> </a:t>
            </a:r>
            <a:r>
              <a:rPr lang="da-DK" sz="2240" b="0" i="0" u="none" strike="noStrike" cap="none" dirty="0" smtClean="0">
                <a:solidFill>
                  <a:schemeClr val="dk1"/>
                </a:solidFill>
                <a:latin typeface="Calibri"/>
                <a:ea typeface="Calibri"/>
                <a:cs typeface="Calibri"/>
                <a:sym typeface="Calibri"/>
              </a:rPr>
              <a:t> </a:t>
            </a:r>
            <a:r>
              <a:rPr lang="da-DK" sz="2240" b="0" i="0" u="none" strike="noStrike" cap="none" dirty="0">
                <a:solidFill>
                  <a:schemeClr val="dk1"/>
                </a:solidFill>
                <a:latin typeface="Calibri"/>
                <a:ea typeface="Calibri"/>
                <a:cs typeface="Calibri"/>
                <a:sym typeface="Calibri"/>
              </a:rPr>
              <a:t>V – </a:t>
            </a:r>
            <a:endParaRPr dirty="0"/>
          </a:p>
          <a:p>
            <a:pPr marL="342900" marR="0" lvl="0" indent="-342900" algn="l" rtl="0">
              <a:lnSpc>
                <a:spcPct val="80000"/>
              </a:lnSpc>
              <a:spcBef>
                <a:spcPts val="448"/>
              </a:spcBef>
              <a:spcAft>
                <a:spcPts val="0"/>
              </a:spcAft>
              <a:buClr>
                <a:schemeClr val="dk1"/>
              </a:buClr>
              <a:buSzPts val="2240"/>
              <a:buFont typeface="Arial"/>
              <a:buChar char="•"/>
            </a:pPr>
            <a:r>
              <a:rPr lang="da-DK" sz="2240" b="0" i="0" u="none" strike="noStrike" cap="none" dirty="0">
                <a:solidFill>
                  <a:schemeClr val="dk1"/>
                </a:solidFill>
                <a:latin typeface="Calibri"/>
                <a:ea typeface="Calibri"/>
                <a:cs typeface="Calibri"/>
                <a:sym typeface="Calibri"/>
              </a:rPr>
              <a:t>6 –                                          VI </a:t>
            </a:r>
            <a:r>
              <a:rPr lang="da-DK" sz="2240" b="0" i="0" u="none" strike="noStrike" cap="none" dirty="0" smtClean="0">
                <a:solidFill>
                  <a:schemeClr val="dk1"/>
                </a:solidFill>
                <a:latin typeface="Calibri"/>
                <a:ea typeface="Calibri"/>
                <a:cs typeface="Calibri"/>
                <a:sym typeface="Calibri"/>
              </a:rPr>
              <a:t>– </a:t>
            </a:r>
            <a:endParaRPr dirty="0"/>
          </a:p>
          <a:p>
            <a:pPr marL="342900" marR="0" lvl="0" indent="-342900" algn="l" rtl="0">
              <a:lnSpc>
                <a:spcPct val="80000"/>
              </a:lnSpc>
              <a:spcBef>
                <a:spcPts val="448"/>
              </a:spcBef>
              <a:spcAft>
                <a:spcPts val="0"/>
              </a:spcAft>
              <a:buClr>
                <a:schemeClr val="dk1"/>
              </a:buClr>
              <a:buSzPts val="2240"/>
              <a:buFont typeface="Arial"/>
              <a:buChar char="•"/>
            </a:pPr>
            <a:r>
              <a:rPr lang="da-DK" sz="2240" b="0" i="0" u="none" strike="noStrike" cap="none" dirty="0">
                <a:solidFill>
                  <a:schemeClr val="dk1"/>
                </a:solidFill>
                <a:latin typeface="Calibri"/>
                <a:ea typeface="Calibri"/>
                <a:cs typeface="Calibri"/>
                <a:sym typeface="Calibri"/>
              </a:rPr>
              <a:t>7 –                                         VII </a:t>
            </a:r>
            <a:r>
              <a:rPr lang="da-DK" sz="2240" b="0" i="0" u="none" strike="noStrike" cap="none" dirty="0" smtClean="0">
                <a:solidFill>
                  <a:schemeClr val="dk1"/>
                </a:solidFill>
                <a:latin typeface="Calibri"/>
                <a:ea typeface="Calibri"/>
                <a:cs typeface="Calibri"/>
                <a:sym typeface="Calibri"/>
              </a:rPr>
              <a:t>– </a:t>
            </a:r>
            <a:endParaRPr dirty="0"/>
          </a:p>
          <a:p>
            <a:pPr marL="342900" marR="0" lvl="0" indent="-342900" algn="l" rtl="0">
              <a:lnSpc>
                <a:spcPct val="80000"/>
              </a:lnSpc>
              <a:spcBef>
                <a:spcPts val="448"/>
              </a:spcBef>
              <a:spcAft>
                <a:spcPts val="0"/>
              </a:spcAft>
              <a:buClr>
                <a:schemeClr val="dk1"/>
              </a:buClr>
              <a:buSzPts val="2240"/>
              <a:buFont typeface="Arial"/>
              <a:buChar char="•"/>
            </a:pPr>
            <a:r>
              <a:rPr lang="da-DK" sz="2240" b="0" i="0" u="none" strike="noStrike" cap="none" dirty="0" smtClean="0">
                <a:solidFill>
                  <a:schemeClr val="dk1"/>
                </a:solidFill>
                <a:latin typeface="Calibri"/>
                <a:ea typeface="Calibri"/>
                <a:cs typeface="Calibri"/>
                <a:sym typeface="Calibri"/>
              </a:rPr>
              <a:t>8</a:t>
            </a:r>
            <a:r>
              <a:rPr lang="lt-LT" sz="2240" b="0" i="0" u="none" strike="noStrike" cap="none" dirty="0" smtClean="0">
                <a:solidFill>
                  <a:schemeClr val="dk1"/>
                </a:solidFill>
                <a:latin typeface="Calibri"/>
                <a:ea typeface="Calibri"/>
                <a:cs typeface="Calibri"/>
                <a:sym typeface="Calibri"/>
              </a:rPr>
              <a:t> </a:t>
            </a:r>
            <a:r>
              <a:rPr lang="da-DK" sz="2240" b="0" i="0" u="none" strike="noStrike" cap="none" dirty="0" smtClean="0">
                <a:solidFill>
                  <a:schemeClr val="dk1"/>
                </a:solidFill>
                <a:latin typeface="Calibri"/>
                <a:ea typeface="Calibri"/>
                <a:cs typeface="Calibri"/>
                <a:sym typeface="Calibri"/>
              </a:rPr>
              <a:t>–                                         </a:t>
            </a:r>
            <a:r>
              <a:rPr lang="da-DK" sz="2240" b="0" i="0" u="none" strike="noStrike" cap="none" dirty="0">
                <a:solidFill>
                  <a:schemeClr val="dk1"/>
                </a:solidFill>
                <a:latin typeface="Calibri"/>
                <a:ea typeface="Calibri"/>
                <a:cs typeface="Calibri"/>
                <a:sym typeface="Calibri"/>
              </a:rPr>
              <a:t>VIII </a:t>
            </a:r>
            <a:r>
              <a:rPr lang="da-DK" sz="2240" b="0" i="0" u="none" strike="noStrike" cap="none" dirty="0" smtClean="0">
                <a:solidFill>
                  <a:schemeClr val="dk1"/>
                </a:solidFill>
                <a:latin typeface="Calibri"/>
                <a:ea typeface="Calibri"/>
                <a:cs typeface="Calibri"/>
                <a:sym typeface="Calibri"/>
              </a:rPr>
              <a:t>– </a:t>
            </a:r>
            <a:endParaRPr dirty="0"/>
          </a:p>
          <a:p>
            <a:pPr marL="342900" marR="0" lvl="0" indent="-342900" algn="l" rtl="0">
              <a:lnSpc>
                <a:spcPct val="80000"/>
              </a:lnSpc>
              <a:spcBef>
                <a:spcPts val="448"/>
              </a:spcBef>
              <a:spcAft>
                <a:spcPts val="0"/>
              </a:spcAft>
              <a:buClr>
                <a:schemeClr val="dk1"/>
              </a:buClr>
              <a:buSzPts val="2240"/>
              <a:buFont typeface="Arial"/>
              <a:buChar char="•"/>
            </a:pPr>
            <a:r>
              <a:rPr lang="da-DK" sz="2240" b="0" i="0" u="none" strike="noStrike" cap="none" dirty="0">
                <a:solidFill>
                  <a:schemeClr val="dk1"/>
                </a:solidFill>
                <a:latin typeface="Calibri"/>
                <a:ea typeface="Calibri"/>
                <a:cs typeface="Calibri"/>
                <a:sym typeface="Calibri"/>
              </a:rPr>
              <a:t>9 –                                         VIIII </a:t>
            </a:r>
            <a:r>
              <a:rPr lang="da-DK" sz="2240" b="0" i="0" u="none" strike="noStrike" cap="none" dirty="0" smtClean="0">
                <a:solidFill>
                  <a:schemeClr val="dk1"/>
                </a:solidFill>
                <a:latin typeface="Calibri"/>
                <a:ea typeface="Calibri"/>
                <a:cs typeface="Calibri"/>
                <a:sym typeface="Calibri"/>
              </a:rPr>
              <a:t>– </a:t>
            </a:r>
            <a:endParaRPr dirty="0"/>
          </a:p>
          <a:p>
            <a:pPr marL="342900" marR="0" lvl="0" indent="-342900" algn="l" rtl="0">
              <a:lnSpc>
                <a:spcPct val="80000"/>
              </a:lnSpc>
              <a:spcBef>
                <a:spcPts val="448"/>
              </a:spcBef>
              <a:spcAft>
                <a:spcPts val="0"/>
              </a:spcAft>
              <a:buClr>
                <a:schemeClr val="dk1"/>
              </a:buClr>
              <a:buSzPts val="2240"/>
              <a:buFont typeface="Arial"/>
              <a:buChar char="•"/>
            </a:pPr>
            <a:r>
              <a:rPr lang="da-DK" sz="2240" b="0" i="0" u="none" strike="noStrike" cap="none" dirty="0" smtClean="0">
                <a:solidFill>
                  <a:schemeClr val="dk1"/>
                </a:solidFill>
                <a:latin typeface="Calibri"/>
                <a:ea typeface="Calibri"/>
                <a:cs typeface="Calibri"/>
                <a:sym typeface="Calibri"/>
              </a:rPr>
              <a:t>10</a:t>
            </a:r>
            <a:r>
              <a:rPr lang="lt-LT" sz="2240" b="0" i="0" u="none" strike="noStrike" cap="none" dirty="0" smtClean="0">
                <a:solidFill>
                  <a:schemeClr val="dk1"/>
                </a:solidFill>
                <a:latin typeface="Calibri"/>
                <a:ea typeface="Calibri"/>
                <a:cs typeface="Calibri"/>
                <a:sym typeface="Calibri"/>
              </a:rPr>
              <a:t> </a:t>
            </a:r>
            <a:r>
              <a:rPr lang="da-DK" sz="2240" b="0" i="0" u="none" strike="noStrike" cap="none" dirty="0" smtClean="0">
                <a:solidFill>
                  <a:schemeClr val="dk1"/>
                </a:solidFill>
                <a:latin typeface="Calibri"/>
                <a:ea typeface="Calibri"/>
                <a:cs typeface="Calibri"/>
                <a:sym typeface="Calibri"/>
              </a:rPr>
              <a:t>–                                         </a:t>
            </a:r>
            <a:r>
              <a:rPr lang="da-DK" sz="2240" b="0" i="0" u="none" strike="noStrike" cap="none" dirty="0">
                <a:solidFill>
                  <a:schemeClr val="dk1"/>
                </a:solidFill>
                <a:latin typeface="Calibri"/>
                <a:ea typeface="Calibri"/>
                <a:cs typeface="Calibri"/>
                <a:sym typeface="Calibri"/>
              </a:rPr>
              <a:t>X </a:t>
            </a:r>
            <a:r>
              <a:rPr lang="da-DK" sz="2240" b="0" i="0" u="none" strike="noStrike" cap="none" dirty="0" smtClean="0">
                <a:solidFill>
                  <a:schemeClr val="dk1"/>
                </a:solidFill>
                <a:latin typeface="Calibri"/>
                <a:ea typeface="Calibri"/>
                <a:cs typeface="Calibri"/>
                <a:sym typeface="Calibri"/>
              </a:rPr>
              <a:t>– </a:t>
            </a:r>
            <a:endParaRPr dirty="0"/>
          </a:p>
          <a:p>
            <a:pPr marL="342900" marR="0" lvl="0" indent="-342900" algn="l" rtl="0">
              <a:lnSpc>
                <a:spcPct val="80000"/>
              </a:lnSpc>
              <a:spcBef>
                <a:spcPts val="448"/>
              </a:spcBef>
              <a:spcAft>
                <a:spcPts val="0"/>
              </a:spcAft>
              <a:buClr>
                <a:schemeClr val="dk1"/>
              </a:buClr>
              <a:buSzPts val="2240"/>
              <a:buFont typeface="Arial"/>
              <a:buChar char="•"/>
            </a:pPr>
            <a:r>
              <a:rPr lang="da-DK" sz="2240" b="0" i="0" u="none" strike="noStrike" cap="none" dirty="0">
                <a:solidFill>
                  <a:schemeClr val="dk1"/>
                </a:solidFill>
                <a:latin typeface="Calibri"/>
                <a:ea typeface="Calibri"/>
                <a:cs typeface="Calibri"/>
                <a:sym typeface="Calibri"/>
              </a:rPr>
              <a:t>11 –                                      </a:t>
            </a:r>
            <a:r>
              <a:rPr lang="lt-LT" sz="2240" b="0" i="0" u="none" strike="noStrike" cap="none" dirty="0" smtClean="0">
                <a:solidFill>
                  <a:schemeClr val="dk1"/>
                </a:solidFill>
                <a:latin typeface="Calibri"/>
                <a:ea typeface="Calibri"/>
                <a:cs typeface="Calibri"/>
                <a:sym typeface="Calibri"/>
              </a:rPr>
              <a:t> </a:t>
            </a:r>
            <a:r>
              <a:rPr lang="da-DK" sz="2240" b="0" i="0" u="none" strike="noStrike" cap="none" dirty="0" smtClean="0">
                <a:solidFill>
                  <a:schemeClr val="dk1"/>
                </a:solidFill>
                <a:latin typeface="Calibri"/>
                <a:ea typeface="Calibri"/>
                <a:cs typeface="Calibri"/>
                <a:sym typeface="Calibri"/>
              </a:rPr>
              <a:t> </a:t>
            </a:r>
            <a:r>
              <a:rPr lang="da-DK" sz="2240" b="0" i="0" u="none" strike="noStrike" cap="none" dirty="0">
                <a:solidFill>
                  <a:schemeClr val="dk1"/>
                </a:solidFill>
                <a:latin typeface="Calibri"/>
                <a:ea typeface="Calibri"/>
                <a:cs typeface="Calibri"/>
                <a:sym typeface="Calibri"/>
              </a:rPr>
              <a:t>XI </a:t>
            </a:r>
            <a:r>
              <a:rPr lang="da-DK" sz="2240" b="0" i="0" u="none" strike="noStrike" cap="none" dirty="0" smtClean="0">
                <a:solidFill>
                  <a:schemeClr val="dk1"/>
                </a:solidFill>
                <a:latin typeface="Calibri"/>
                <a:ea typeface="Calibri"/>
                <a:cs typeface="Calibri"/>
                <a:sym typeface="Calibri"/>
              </a:rPr>
              <a:t>– </a:t>
            </a:r>
            <a:endParaRPr dirty="0"/>
          </a:p>
          <a:p>
            <a:pPr marL="342900" marR="0" lvl="0" indent="-342900" algn="l" rtl="0">
              <a:lnSpc>
                <a:spcPct val="80000"/>
              </a:lnSpc>
              <a:spcBef>
                <a:spcPts val="448"/>
              </a:spcBef>
              <a:spcAft>
                <a:spcPts val="0"/>
              </a:spcAft>
              <a:buClr>
                <a:schemeClr val="dk1"/>
              </a:buClr>
              <a:buSzPts val="2240"/>
              <a:buFont typeface="Arial"/>
              <a:buChar char="•"/>
            </a:pPr>
            <a:r>
              <a:rPr lang="da-DK" sz="2240" b="0" i="0" u="none" strike="noStrike" cap="none" dirty="0" smtClean="0">
                <a:solidFill>
                  <a:schemeClr val="dk1"/>
                </a:solidFill>
                <a:latin typeface="Calibri"/>
                <a:ea typeface="Calibri"/>
                <a:cs typeface="Calibri"/>
                <a:sym typeface="Calibri"/>
              </a:rPr>
              <a:t>12</a:t>
            </a:r>
            <a:r>
              <a:rPr lang="lt-LT" sz="2240" b="0" i="0" u="none" strike="noStrike" cap="none" dirty="0" smtClean="0">
                <a:solidFill>
                  <a:schemeClr val="dk1"/>
                </a:solidFill>
                <a:latin typeface="Calibri"/>
                <a:ea typeface="Calibri"/>
                <a:cs typeface="Calibri"/>
                <a:sym typeface="Calibri"/>
              </a:rPr>
              <a:t> </a:t>
            </a:r>
            <a:r>
              <a:rPr lang="da-DK" sz="2240" b="0" i="0" u="none" strike="noStrike" cap="none" dirty="0" smtClean="0">
                <a:solidFill>
                  <a:schemeClr val="dk1"/>
                </a:solidFill>
                <a:latin typeface="Calibri"/>
                <a:ea typeface="Calibri"/>
                <a:cs typeface="Calibri"/>
                <a:sym typeface="Calibri"/>
              </a:rPr>
              <a:t>–</a:t>
            </a:r>
            <a:r>
              <a:rPr lang="lt-LT" sz="2240" dirty="0" smtClean="0"/>
              <a:t> </a:t>
            </a:r>
            <a:r>
              <a:rPr lang="da-DK" sz="2240" b="0" i="0" u="none" strike="noStrike" cap="none" dirty="0" smtClean="0">
                <a:solidFill>
                  <a:schemeClr val="dk1"/>
                </a:solidFill>
                <a:latin typeface="Calibri"/>
                <a:ea typeface="Calibri"/>
                <a:cs typeface="Calibri"/>
                <a:sym typeface="Calibri"/>
              </a:rPr>
              <a:t>                                     </a:t>
            </a:r>
            <a:r>
              <a:rPr lang="lt-LT" sz="2240" b="0" i="0" u="none" strike="noStrike" cap="none" dirty="0" smtClean="0">
                <a:solidFill>
                  <a:schemeClr val="dk1"/>
                </a:solidFill>
                <a:latin typeface="Calibri"/>
                <a:ea typeface="Calibri"/>
                <a:cs typeface="Calibri"/>
                <a:sym typeface="Calibri"/>
              </a:rPr>
              <a:t> </a:t>
            </a:r>
            <a:r>
              <a:rPr lang="da-DK" sz="2240" b="0" i="0" u="none" strike="noStrike" cap="none" dirty="0" smtClean="0">
                <a:solidFill>
                  <a:schemeClr val="dk1"/>
                </a:solidFill>
                <a:latin typeface="Calibri"/>
                <a:ea typeface="Calibri"/>
                <a:cs typeface="Calibri"/>
                <a:sym typeface="Calibri"/>
              </a:rPr>
              <a:t> </a:t>
            </a:r>
            <a:r>
              <a:rPr lang="da-DK" sz="2240" b="0" i="0" u="none" strike="noStrike" cap="none" dirty="0">
                <a:solidFill>
                  <a:schemeClr val="dk1"/>
                </a:solidFill>
                <a:latin typeface="Calibri"/>
                <a:ea typeface="Calibri"/>
                <a:cs typeface="Calibri"/>
                <a:sym typeface="Calibri"/>
              </a:rPr>
              <a:t>XII – dvyliktas, dvylikta</a:t>
            </a:r>
            <a:endParaRPr sz="2240" b="0" i="0" u="none" strike="noStrike" cap="none" dirty="0">
              <a:solidFill>
                <a:schemeClr val="dk1"/>
              </a:solidFill>
              <a:latin typeface="Calibri"/>
              <a:ea typeface="Calibri"/>
              <a:cs typeface="Calibri"/>
              <a:sym typeface="Calibri"/>
            </a:endParaRPr>
          </a:p>
        </p:txBody>
      </p:sp>
      <p:sp>
        <p:nvSpPr>
          <p:cNvPr id="2" name="Slide Number Placeholder 1">
            <a:extLst>
              <a:ext uri="{FF2B5EF4-FFF2-40B4-BE49-F238E27FC236}">
                <a16:creationId xmlns:a16="http://schemas.microsoft.com/office/drawing/2014/main" id="{3E443B06-14DA-C448-BFB2-9CD2812E8F9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a-DK" smtClean="0"/>
              <a:t>7</a:t>
            </a:fld>
            <a:endParaRPr lang="da-DK"/>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Font typeface="Calibri"/>
              <a:buNone/>
            </a:pPr>
            <a:r>
              <a:rPr lang="da-DK" sz="4400" b="0" i="0" u="none" strike="noStrike" cap="none" dirty="0">
                <a:solidFill>
                  <a:schemeClr val="dk1"/>
                </a:solidFill>
                <a:latin typeface="Calibri"/>
                <a:ea typeface="Calibri"/>
                <a:cs typeface="Calibri"/>
                <a:sym typeface="Calibri"/>
              </a:rPr>
              <a:t>Laikas </a:t>
            </a:r>
            <a:r>
              <a:rPr lang="da-DK" sz="4400" b="0" i="0" u="none" strike="noStrike" cap="none" dirty="0" smtClean="0">
                <a:solidFill>
                  <a:schemeClr val="dk1"/>
                </a:solidFill>
                <a:latin typeface="Calibri"/>
                <a:ea typeface="Calibri"/>
                <a:cs typeface="Calibri"/>
                <a:sym typeface="Calibri"/>
              </a:rPr>
              <a:t>– </a:t>
            </a:r>
            <a:r>
              <a:rPr lang="da-DK" sz="2800" b="0" i="0" u="none" strike="noStrike" cap="none" dirty="0" smtClean="0">
                <a:solidFill>
                  <a:schemeClr val="dk1"/>
                </a:solidFill>
                <a:latin typeface="Calibri"/>
                <a:ea typeface="Calibri"/>
                <a:cs typeface="Calibri"/>
                <a:sym typeface="Calibri"/>
              </a:rPr>
              <a:t>tid</a:t>
            </a:r>
            <a:endParaRPr sz="2800" b="0" i="0" u="none" strike="noStrike" cap="none" dirty="0">
              <a:solidFill>
                <a:schemeClr val="dk1"/>
              </a:solidFill>
              <a:latin typeface="Calibri"/>
              <a:ea typeface="Calibri"/>
              <a:cs typeface="Calibri"/>
              <a:sym typeface="Calibri"/>
            </a:endParaRPr>
          </a:p>
        </p:txBody>
      </p:sp>
      <p:sp>
        <p:nvSpPr>
          <p:cNvPr id="158" name="Google Shape;158;p25"/>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0" lvl="0" indent="0">
              <a:spcBef>
                <a:spcPts val="0"/>
              </a:spcBef>
              <a:buNone/>
            </a:pPr>
            <a:r>
              <a:rPr lang="da-DK" sz="3200" b="0" i="0" u="none" strike="noStrike" cap="none" dirty="0">
                <a:solidFill>
                  <a:schemeClr val="dk1"/>
                </a:solidFill>
                <a:latin typeface="Calibri"/>
                <a:ea typeface="Calibri"/>
                <a:cs typeface="Calibri"/>
                <a:sym typeface="Calibri"/>
              </a:rPr>
              <a:t>- </a:t>
            </a:r>
            <a:r>
              <a:rPr lang="da-DK" sz="3200" b="0" i="0" u="none" strike="noStrike" cap="none" dirty="0" err="1">
                <a:solidFill>
                  <a:schemeClr val="dk1"/>
                </a:solidFill>
                <a:latin typeface="Calibri"/>
                <a:ea typeface="Calibri"/>
                <a:cs typeface="Calibri"/>
                <a:sym typeface="Calibri"/>
              </a:rPr>
              <a:t>Kelinta</a:t>
            </a:r>
            <a:r>
              <a:rPr lang="da-DK" sz="3200" b="0" i="0" u="none" strike="noStrike" cap="none" dirty="0">
                <a:solidFill>
                  <a:schemeClr val="dk1"/>
                </a:solidFill>
                <a:latin typeface="Calibri"/>
                <a:ea typeface="Calibri"/>
                <a:cs typeface="Calibri"/>
                <a:sym typeface="Calibri"/>
              </a:rPr>
              <a:t> </a:t>
            </a:r>
            <a:r>
              <a:rPr lang="da-DK" sz="3200" b="0" i="0" u="none" strike="noStrike" cap="none" dirty="0" err="1">
                <a:solidFill>
                  <a:schemeClr val="dk1"/>
                </a:solidFill>
                <a:latin typeface="Calibri"/>
                <a:ea typeface="Calibri"/>
                <a:cs typeface="Calibri"/>
                <a:sym typeface="Calibri"/>
              </a:rPr>
              <a:t>dabar</a:t>
            </a:r>
            <a:r>
              <a:rPr lang="da-DK" sz="3200" b="0" i="0" u="none" strike="noStrike" cap="none" dirty="0">
                <a:solidFill>
                  <a:schemeClr val="dk1"/>
                </a:solidFill>
                <a:latin typeface="Calibri"/>
                <a:ea typeface="Calibri"/>
                <a:cs typeface="Calibri"/>
                <a:sym typeface="Calibri"/>
              </a:rPr>
              <a:t> </a:t>
            </a:r>
            <a:r>
              <a:rPr lang="da-DK" sz="3200" b="0" i="0" u="none" strike="noStrike" cap="none" dirty="0" err="1">
                <a:solidFill>
                  <a:schemeClr val="dk1"/>
                </a:solidFill>
                <a:latin typeface="Calibri"/>
                <a:ea typeface="Calibri"/>
                <a:cs typeface="Calibri"/>
                <a:sym typeface="Calibri"/>
              </a:rPr>
              <a:t>valanda</a:t>
            </a:r>
            <a:r>
              <a:rPr lang="da-DK" sz="3200" b="0" i="0" u="none" strike="noStrike" cap="none" dirty="0">
                <a:solidFill>
                  <a:schemeClr val="dk1"/>
                </a:solidFill>
                <a:latin typeface="Calibri"/>
                <a:ea typeface="Calibri"/>
                <a:cs typeface="Calibri"/>
                <a:sym typeface="Calibri"/>
              </a:rPr>
              <a:t>?</a:t>
            </a:r>
            <a:br>
              <a:rPr lang="da-DK" sz="3200" b="0" i="0" u="none" strike="noStrike" cap="none" dirty="0">
                <a:solidFill>
                  <a:schemeClr val="dk1"/>
                </a:solidFill>
                <a:latin typeface="Calibri"/>
                <a:ea typeface="Calibri"/>
                <a:cs typeface="Calibri"/>
                <a:sym typeface="Calibri"/>
              </a:rPr>
            </a:br>
            <a:r>
              <a:rPr lang="da-DK" sz="2000" b="0" i="0" u="none" strike="noStrike" cap="none" dirty="0">
                <a:solidFill>
                  <a:schemeClr val="dk1"/>
                </a:solidFill>
                <a:latin typeface="Calibri"/>
                <a:ea typeface="Calibri"/>
                <a:cs typeface="Calibri"/>
                <a:sym typeface="Calibri"/>
              </a:rPr>
              <a:t> </a:t>
            </a:r>
            <a:r>
              <a:rPr lang="da-DK" sz="2000" dirty="0"/>
              <a:t>Vad </a:t>
            </a:r>
            <a:r>
              <a:rPr lang="da-DK" sz="2000" dirty="0" err="1"/>
              <a:t>är</a:t>
            </a:r>
            <a:r>
              <a:rPr lang="da-DK" sz="2000" dirty="0"/>
              <a:t> </a:t>
            </a:r>
            <a:r>
              <a:rPr lang="da-DK" sz="2000" dirty="0" err="1"/>
              <a:t>klockan</a:t>
            </a:r>
            <a:r>
              <a:rPr lang="da-DK" sz="2000" dirty="0"/>
              <a:t> nu</a:t>
            </a:r>
            <a:r>
              <a:rPr lang="da-DK" sz="2000" b="0" i="0" u="none" strike="noStrike" cap="none" dirty="0">
                <a:solidFill>
                  <a:schemeClr val="dk1"/>
                </a:solidFill>
                <a:latin typeface="Calibri"/>
                <a:ea typeface="Calibri"/>
                <a:cs typeface="Calibri"/>
                <a:sym typeface="Calibri"/>
              </a:rPr>
              <a:t>?</a:t>
            </a:r>
          </a:p>
          <a:p>
            <a:pPr marL="0" lvl="0" indent="0">
              <a:spcBef>
                <a:spcPts val="0"/>
              </a:spcBef>
              <a:buNone/>
            </a:pPr>
            <a:endParaRPr lang="da-DK" sz="2000" dirty="0"/>
          </a:p>
          <a:p>
            <a:pPr marL="0" lvl="0" indent="0">
              <a:spcBef>
                <a:spcPts val="0"/>
              </a:spcBef>
              <a:buNone/>
            </a:pPr>
            <a:endParaRPr sz="2000" dirty="0"/>
          </a:p>
          <a:p>
            <a:pPr marL="0" marR="0" lvl="0" indent="0" algn="l" rtl="0">
              <a:spcBef>
                <a:spcPts val="560"/>
              </a:spcBef>
              <a:spcAft>
                <a:spcPts val="0"/>
              </a:spcAft>
              <a:buClr>
                <a:schemeClr val="dk1"/>
              </a:buClr>
              <a:buSzPts val="2800"/>
              <a:buNone/>
            </a:pPr>
            <a:r>
              <a:rPr lang="da-DK" sz="2800" b="0" i="0" u="none" strike="noStrike" cap="none" dirty="0">
                <a:solidFill>
                  <a:schemeClr val="dk1"/>
                </a:solidFill>
                <a:latin typeface="Calibri"/>
                <a:ea typeface="Calibri"/>
                <a:cs typeface="Calibri"/>
                <a:sym typeface="Calibri"/>
              </a:rPr>
              <a:t> - </a:t>
            </a:r>
            <a:r>
              <a:rPr lang="da-DK" sz="2800" b="0" i="0" u="none" strike="noStrike" cap="none" dirty="0" err="1">
                <a:solidFill>
                  <a:schemeClr val="dk1"/>
                </a:solidFill>
                <a:latin typeface="Calibri"/>
                <a:ea typeface="Calibri"/>
                <a:cs typeface="Calibri"/>
                <a:sym typeface="Calibri"/>
              </a:rPr>
              <a:t>Dabar</a:t>
            </a:r>
            <a:r>
              <a:rPr lang="da-DK" sz="2800" b="0" i="0" u="none" strike="noStrike" cap="none" dirty="0">
                <a:solidFill>
                  <a:schemeClr val="dk1"/>
                </a:solidFill>
                <a:latin typeface="Calibri"/>
                <a:ea typeface="Calibri"/>
                <a:cs typeface="Calibri"/>
                <a:sym typeface="Calibri"/>
              </a:rPr>
              <a:t> </a:t>
            </a:r>
            <a:r>
              <a:rPr lang="da-DK" sz="2800" b="0" i="0" u="none" strike="noStrike" cap="none" dirty="0" err="1">
                <a:solidFill>
                  <a:schemeClr val="dk1"/>
                </a:solidFill>
                <a:latin typeface="Calibri"/>
                <a:ea typeface="Calibri"/>
                <a:cs typeface="Calibri"/>
                <a:sym typeface="Calibri"/>
              </a:rPr>
              <a:t>yra</a:t>
            </a:r>
            <a:r>
              <a:rPr lang="da-DK" sz="2800" b="0" i="0" u="none" strike="noStrike" cap="none" dirty="0">
                <a:solidFill>
                  <a:schemeClr val="dk1"/>
                </a:solidFill>
                <a:latin typeface="Calibri"/>
                <a:ea typeface="Calibri"/>
                <a:cs typeface="Calibri"/>
                <a:sym typeface="Calibri"/>
              </a:rPr>
              <a:t> </a:t>
            </a:r>
            <a:r>
              <a:rPr lang="da-DK" sz="2800" b="0" i="0" u="none" strike="noStrike" cap="none" dirty="0" err="1">
                <a:solidFill>
                  <a:schemeClr val="dk1"/>
                </a:solidFill>
                <a:latin typeface="Calibri"/>
                <a:ea typeface="Calibri"/>
                <a:cs typeface="Calibri"/>
                <a:sym typeface="Calibri"/>
              </a:rPr>
              <a:t>penkta</a:t>
            </a:r>
            <a:r>
              <a:rPr lang="da-DK" sz="2800" b="0" i="0" u="none" strike="noStrike" cap="none" dirty="0">
                <a:solidFill>
                  <a:schemeClr val="dk1"/>
                </a:solidFill>
                <a:latin typeface="Calibri"/>
                <a:ea typeface="Calibri"/>
                <a:cs typeface="Calibri"/>
                <a:sym typeface="Calibri"/>
              </a:rPr>
              <a:t> </a:t>
            </a:r>
            <a:r>
              <a:rPr lang="da-DK" sz="2800" b="0" i="0" u="none" strike="noStrike" cap="none" dirty="0" err="1">
                <a:solidFill>
                  <a:schemeClr val="dk1"/>
                </a:solidFill>
                <a:latin typeface="Calibri"/>
                <a:ea typeface="Calibri"/>
                <a:cs typeface="Calibri"/>
                <a:sym typeface="Calibri"/>
              </a:rPr>
              <a:t>valanda</a:t>
            </a:r>
            <a:r>
              <a:rPr lang="da-DK" sz="2800" b="0" i="0" u="none" strike="noStrike" cap="none" dirty="0">
                <a:solidFill>
                  <a:schemeClr val="dk1"/>
                </a:solidFill>
                <a:latin typeface="Calibri"/>
                <a:ea typeface="Calibri"/>
                <a:cs typeface="Calibri"/>
                <a:sym typeface="Calibri"/>
              </a:rPr>
              <a:t>.</a:t>
            </a:r>
            <a:endParaRPr dirty="0"/>
          </a:p>
          <a:p>
            <a:pPr marL="0" lvl="0" indent="0">
              <a:spcBef>
                <a:spcPts val="560"/>
              </a:spcBef>
              <a:buSzPts val="2800"/>
              <a:buNone/>
            </a:pPr>
            <a:r>
              <a:rPr lang="da-DK" sz="2000" b="0" i="0" u="none" strike="noStrike" cap="none" dirty="0">
                <a:solidFill>
                  <a:schemeClr val="dk1"/>
                </a:solidFill>
                <a:latin typeface="Calibri"/>
                <a:ea typeface="Calibri"/>
                <a:cs typeface="Calibri"/>
                <a:sym typeface="Calibri"/>
              </a:rPr>
              <a:t> </a:t>
            </a:r>
            <a:r>
              <a:rPr lang="da-DK" sz="2000" dirty="0" err="1"/>
              <a:t>Klockan</a:t>
            </a:r>
            <a:r>
              <a:rPr lang="da-DK" sz="2000" dirty="0"/>
              <a:t> </a:t>
            </a:r>
            <a:r>
              <a:rPr lang="da-DK" sz="2000" dirty="0" err="1"/>
              <a:t>är</a:t>
            </a:r>
            <a:r>
              <a:rPr lang="da-DK" sz="2000" dirty="0"/>
              <a:t> nu fem.</a:t>
            </a:r>
            <a:endParaRPr sz="2000" b="0" i="0" u="none" strike="noStrike" cap="none" dirty="0">
              <a:solidFill>
                <a:schemeClr val="dk1"/>
              </a:solidFill>
              <a:latin typeface="Calibri"/>
              <a:ea typeface="Calibri"/>
              <a:cs typeface="Calibri"/>
              <a:sym typeface="Calibri"/>
            </a:endParaRPr>
          </a:p>
        </p:txBody>
      </p:sp>
      <p:sp>
        <p:nvSpPr>
          <p:cNvPr id="2" name="Slide Number Placeholder 1">
            <a:extLst>
              <a:ext uri="{FF2B5EF4-FFF2-40B4-BE49-F238E27FC236}">
                <a16:creationId xmlns:a16="http://schemas.microsoft.com/office/drawing/2014/main" id="{6CFCB5C8-6E1D-3D48-9805-5741A4EC7C7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a-DK" smtClean="0"/>
              <a:t>8</a:t>
            </a:fld>
            <a:endParaRPr lang="da-DK"/>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Font typeface="Calibri"/>
              <a:buNone/>
            </a:pPr>
            <a:r>
              <a:rPr lang="da-DK" sz="4400" b="0" i="0" u="none" strike="noStrike" cap="none" dirty="0">
                <a:solidFill>
                  <a:schemeClr val="dk1"/>
                </a:solidFill>
                <a:latin typeface="Calibri"/>
                <a:ea typeface="Calibri"/>
                <a:cs typeface="Calibri"/>
                <a:sym typeface="Calibri"/>
              </a:rPr>
              <a:t>Laikas </a:t>
            </a:r>
            <a:r>
              <a:rPr lang="da-DK" sz="4400" b="0" i="0" u="none" strike="noStrike" cap="none" dirty="0" smtClean="0">
                <a:solidFill>
                  <a:schemeClr val="dk1"/>
                </a:solidFill>
                <a:latin typeface="Calibri"/>
                <a:ea typeface="Calibri"/>
                <a:cs typeface="Calibri"/>
                <a:sym typeface="Calibri"/>
              </a:rPr>
              <a:t>– </a:t>
            </a:r>
            <a:r>
              <a:rPr lang="da-DK" sz="2800" b="0" i="0" u="none" strike="noStrike" cap="none" dirty="0" smtClean="0">
                <a:solidFill>
                  <a:schemeClr val="dk1"/>
                </a:solidFill>
                <a:latin typeface="Calibri"/>
                <a:ea typeface="Calibri"/>
                <a:cs typeface="Calibri"/>
                <a:sym typeface="Calibri"/>
              </a:rPr>
              <a:t>tid</a:t>
            </a:r>
            <a:endParaRPr sz="2800" b="0" i="0" u="none" strike="noStrike" cap="none" dirty="0">
              <a:solidFill>
                <a:schemeClr val="dk1"/>
              </a:solidFill>
              <a:latin typeface="Calibri"/>
              <a:ea typeface="Calibri"/>
              <a:cs typeface="Calibri"/>
              <a:sym typeface="Calibri"/>
            </a:endParaRPr>
          </a:p>
        </p:txBody>
      </p:sp>
      <p:sp>
        <p:nvSpPr>
          <p:cNvPr id="164" name="Google Shape;164;p26"/>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3200"/>
              <a:buFont typeface="Arial"/>
              <a:buChar char="•"/>
            </a:pPr>
            <a:r>
              <a:rPr lang="da-DK" sz="3200" b="0" i="0" u="none" strike="noStrike" cap="none" dirty="0" err="1">
                <a:solidFill>
                  <a:schemeClr val="dk1"/>
                </a:solidFill>
                <a:latin typeface="Calibri"/>
                <a:ea typeface="Calibri"/>
                <a:cs typeface="Calibri"/>
                <a:sym typeface="Calibri"/>
              </a:rPr>
              <a:t>Penkt</a:t>
            </a:r>
            <a:r>
              <a:rPr lang="da-DK" sz="3200" b="0" i="0" u="none" strike="noStrike" cap="none" dirty="0" err="1">
                <a:solidFill>
                  <a:srgbClr val="FF0000"/>
                </a:solidFill>
                <a:latin typeface="Calibri"/>
                <a:ea typeface="Calibri"/>
                <a:cs typeface="Calibri"/>
                <a:sym typeface="Calibri"/>
              </a:rPr>
              <a:t>a</a:t>
            </a:r>
            <a:r>
              <a:rPr lang="da-DK" sz="3200" b="0" i="0" u="none" strike="noStrike" cap="none" dirty="0">
                <a:solidFill>
                  <a:schemeClr val="dk1"/>
                </a:solidFill>
                <a:latin typeface="Calibri"/>
                <a:ea typeface="Calibri"/>
                <a:cs typeface="Calibri"/>
                <a:sym typeface="Calibri"/>
              </a:rPr>
              <a:t> – </a:t>
            </a:r>
            <a:r>
              <a:rPr lang="da-DK" sz="3200" b="0" i="0" u="none" strike="noStrike" cap="none" dirty="0" err="1">
                <a:solidFill>
                  <a:schemeClr val="dk1"/>
                </a:solidFill>
                <a:latin typeface="Calibri"/>
                <a:ea typeface="Calibri"/>
                <a:cs typeface="Calibri"/>
                <a:sym typeface="Calibri"/>
              </a:rPr>
              <a:t>penkt</a:t>
            </a:r>
            <a:r>
              <a:rPr lang="da-DK" sz="3200" b="0" i="0" u="none" strike="noStrike" cap="none" dirty="0" err="1">
                <a:solidFill>
                  <a:srgbClr val="FF0000"/>
                </a:solidFill>
                <a:latin typeface="Calibri"/>
                <a:ea typeface="Calibri"/>
                <a:cs typeface="Calibri"/>
                <a:sym typeface="Calibri"/>
              </a:rPr>
              <a:t>ą</a:t>
            </a:r>
            <a:endParaRPr dirty="0"/>
          </a:p>
          <a:p>
            <a:pPr marL="342900" marR="0" lvl="0" indent="-342900" algn="l" rtl="0">
              <a:spcBef>
                <a:spcPts val="640"/>
              </a:spcBef>
              <a:spcAft>
                <a:spcPts val="0"/>
              </a:spcAft>
              <a:buClr>
                <a:schemeClr val="dk1"/>
              </a:buClr>
              <a:buSzPts val="3200"/>
              <a:buFont typeface="Arial"/>
              <a:buChar char="•"/>
            </a:pPr>
            <a:r>
              <a:rPr lang="da-DK" sz="3200" b="0" i="0" u="none" strike="noStrike" cap="none" dirty="0" err="1">
                <a:solidFill>
                  <a:schemeClr val="dk1"/>
                </a:solidFill>
                <a:latin typeface="Calibri"/>
                <a:ea typeface="Calibri"/>
                <a:cs typeface="Calibri"/>
                <a:sym typeface="Calibri"/>
              </a:rPr>
              <a:t>Penkt</a:t>
            </a:r>
            <a:r>
              <a:rPr lang="da-DK" sz="3200" b="0" i="0" u="none" strike="noStrike" cap="none" dirty="0" err="1">
                <a:solidFill>
                  <a:srgbClr val="FF0000"/>
                </a:solidFill>
                <a:latin typeface="Calibri"/>
                <a:ea typeface="Calibri"/>
                <a:cs typeface="Calibri"/>
                <a:sym typeface="Calibri"/>
              </a:rPr>
              <a:t>ą</a:t>
            </a:r>
            <a:r>
              <a:rPr lang="da-DK" sz="3200" b="0" i="0" u="none" strike="noStrike" cap="none" dirty="0">
                <a:solidFill>
                  <a:schemeClr val="dk1"/>
                </a:solidFill>
                <a:latin typeface="Calibri"/>
                <a:ea typeface="Calibri"/>
                <a:cs typeface="Calibri"/>
                <a:sym typeface="Calibri"/>
              </a:rPr>
              <a:t> </a:t>
            </a:r>
            <a:r>
              <a:rPr lang="da-DK" sz="3200" b="0" i="0" u="none" strike="noStrike" cap="none" dirty="0" err="1">
                <a:solidFill>
                  <a:schemeClr val="dk1"/>
                </a:solidFill>
                <a:latin typeface="Calibri"/>
                <a:ea typeface="Calibri"/>
                <a:cs typeface="Calibri"/>
                <a:sym typeface="Calibri"/>
              </a:rPr>
              <a:t>valandą</a:t>
            </a:r>
            <a:r>
              <a:rPr lang="da-DK" sz="3200" b="0" i="0" u="none" strike="noStrike" cap="none" dirty="0">
                <a:solidFill>
                  <a:schemeClr val="dk1"/>
                </a:solidFill>
                <a:latin typeface="Calibri"/>
                <a:ea typeface="Calibri"/>
                <a:cs typeface="Calibri"/>
                <a:sym typeface="Calibri"/>
              </a:rPr>
              <a:t> </a:t>
            </a:r>
            <a:r>
              <a:rPr lang="da-DK" sz="3200" b="0" i="0" u="none" strike="noStrike" cap="none" dirty="0" err="1">
                <a:solidFill>
                  <a:schemeClr val="dk1"/>
                </a:solidFill>
                <a:latin typeface="Calibri"/>
                <a:ea typeface="Calibri"/>
                <a:cs typeface="Calibri"/>
                <a:sym typeface="Calibri"/>
              </a:rPr>
              <a:t>aš</a:t>
            </a:r>
            <a:r>
              <a:rPr lang="da-DK" sz="3200" b="0" i="0" u="none" strike="noStrike" cap="none" dirty="0">
                <a:solidFill>
                  <a:schemeClr val="dk1"/>
                </a:solidFill>
                <a:latin typeface="Calibri"/>
                <a:ea typeface="Calibri"/>
                <a:cs typeface="Calibri"/>
                <a:sym typeface="Calibri"/>
              </a:rPr>
              <a:t> </a:t>
            </a:r>
            <a:r>
              <a:rPr lang="da-DK" sz="3200" b="0" i="0" u="none" strike="noStrike" cap="none" dirty="0" err="1">
                <a:solidFill>
                  <a:schemeClr val="dk1"/>
                </a:solidFill>
                <a:latin typeface="Calibri"/>
                <a:ea typeface="Calibri"/>
                <a:cs typeface="Calibri"/>
                <a:sym typeface="Calibri"/>
              </a:rPr>
              <a:t>valgau</a:t>
            </a:r>
            <a:r>
              <a:rPr lang="da-DK" sz="3200" b="0" i="0" u="none" strike="noStrike" cap="none" dirty="0">
                <a:solidFill>
                  <a:schemeClr val="dk1"/>
                </a:solidFill>
                <a:latin typeface="Calibri"/>
                <a:ea typeface="Calibri"/>
                <a:cs typeface="Calibri"/>
                <a:sym typeface="Calibri"/>
              </a:rPr>
              <a:t>.</a:t>
            </a:r>
            <a:endParaRPr dirty="0"/>
          </a:p>
          <a:p>
            <a:pPr marL="342900" marR="0" lvl="0" indent="-342900" algn="l" rtl="0">
              <a:spcBef>
                <a:spcPts val="640"/>
              </a:spcBef>
              <a:spcAft>
                <a:spcPts val="0"/>
              </a:spcAft>
              <a:buClr>
                <a:schemeClr val="dk1"/>
              </a:buClr>
              <a:buSzPts val="3200"/>
              <a:buFont typeface="Arial"/>
              <a:buChar char="•"/>
            </a:pPr>
            <a:r>
              <a:rPr lang="da-DK" sz="3200" b="1" i="0" u="none" strike="noStrike" cap="none" dirty="0" err="1">
                <a:solidFill>
                  <a:schemeClr val="dk1"/>
                </a:solidFill>
                <a:latin typeface="Calibri"/>
                <a:ea typeface="Calibri"/>
                <a:cs typeface="Calibri"/>
                <a:sym typeface="Calibri"/>
              </a:rPr>
              <a:t>Kada</a:t>
            </a:r>
            <a:r>
              <a:rPr lang="da-DK" sz="3200" b="0" i="0" u="none" strike="noStrike" cap="none" dirty="0">
                <a:solidFill>
                  <a:schemeClr val="dk1"/>
                </a:solidFill>
                <a:latin typeface="Calibri"/>
                <a:ea typeface="Calibri"/>
                <a:cs typeface="Calibri"/>
                <a:sym typeface="Calibri"/>
              </a:rPr>
              <a:t> – </a:t>
            </a:r>
            <a:r>
              <a:rPr lang="lt-LT" sz="2000" b="0" i="0" u="none" strike="noStrike" cap="none" dirty="0" err="1">
                <a:solidFill>
                  <a:schemeClr val="dk1"/>
                </a:solidFill>
                <a:latin typeface="Calibri"/>
                <a:ea typeface="Calibri"/>
                <a:cs typeface="Calibri"/>
                <a:sym typeface="Calibri"/>
              </a:rPr>
              <a:t>när</a:t>
            </a:r>
            <a:endParaRPr dirty="0"/>
          </a:p>
          <a:p>
            <a:pPr marL="342900" marR="0" lvl="0" indent="-215900" algn="l" rtl="0">
              <a:spcBef>
                <a:spcPts val="400"/>
              </a:spcBef>
              <a:spcAft>
                <a:spcPts val="0"/>
              </a:spcAft>
              <a:buClr>
                <a:schemeClr val="dk1"/>
              </a:buClr>
              <a:buSzPts val="2000"/>
              <a:buFont typeface="Arial"/>
              <a:buNone/>
            </a:pPr>
            <a:endParaRPr sz="2000" b="0" i="0" u="none" strike="noStrike" cap="none" dirty="0">
              <a:solidFill>
                <a:schemeClr val="dk1"/>
              </a:solidFill>
              <a:latin typeface="Calibri"/>
              <a:ea typeface="Calibri"/>
              <a:cs typeface="Calibri"/>
              <a:sym typeface="Calibri"/>
            </a:endParaRPr>
          </a:p>
          <a:p>
            <a:pPr marL="342900" marR="0" lvl="0" indent="-215900" algn="l" rtl="0">
              <a:spcBef>
                <a:spcPts val="400"/>
              </a:spcBef>
              <a:spcAft>
                <a:spcPts val="0"/>
              </a:spcAft>
              <a:buClr>
                <a:schemeClr val="dk1"/>
              </a:buClr>
              <a:buSzPts val="2000"/>
              <a:buFont typeface="Arial"/>
              <a:buNone/>
            </a:pPr>
            <a:endParaRPr sz="2000" b="0" i="0" u="none" strike="noStrike" cap="none" dirty="0">
              <a:solidFill>
                <a:schemeClr val="dk1"/>
              </a:solidFill>
              <a:latin typeface="Calibri"/>
              <a:ea typeface="Calibri"/>
              <a:cs typeface="Calibri"/>
              <a:sym typeface="Calibri"/>
            </a:endParaRPr>
          </a:p>
          <a:p>
            <a:pPr marL="342900" marR="0" lvl="0" indent="-342900" algn="l" rtl="0">
              <a:spcBef>
                <a:spcPts val="640"/>
              </a:spcBef>
              <a:spcAft>
                <a:spcPts val="0"/>
              </a:spcAft>
              <a:buClr>
                <a:schemeClr val="dk1"/>
              </a:buClr>
              <a:buFont typeface="Arial"/>
              <a:buNone/>
            </a:pPr>
            <a:r>
              <a:rPr lang="da-DK" sz="2000" b="0" i="0" u="none" strike="noStrike" cap="none" dirty="0">
                <a:solidFill>
                  <a:schemeClr val="dk1"/>
                </a:solidFill>
                <a:latin typeface="Calibri"/>
                <a:ea typeface="Calibri"/>
                <a:cs typeface="Calibri"/>
                <a:sym typeface="Calibri"/>
              </a:rPr>
              <a:t>      </a:t>
            </a:r>
            <a:r>
              <a:rPr lang="da-DK" sz="3200" b="0" i="0" u="none" strike="noStrike" cap="none" dirty="0" err="1">
                <a:solidFill>
                  <a:schemeClr val="dk1"/>
                </a:solidFill>
                <a:latin typeface="Calibri"/>
                <a:ea typeface="Calibri"/>
                <a:cs typeface="Calibri"/>
                <a:sym typeface="Calibri"/>
              </a:rPr>
              <a:t>Kada</a:t>
            </a:r>
            <a:r>
              <a:rPr lang="da-DK" sz="3200" b="0" i="0" u="none" strike="noStrike" cap="none" dirty="0">
                <a:solidFill>
                  <a:schemeClr val="dk1"/>
                </a:solidFill>
                <a:latin typeface="Calibri"/>
                <a:ea typeface="Calibri"/>
                <a:cs typeface="Calibri"/>
                <a:sym typeface="Calibri"/>
              </a:rPr>
              <a:t> </a:t>
            </a:r>
            <a:r>
              <a:rPr lang="da-DK" sz="3200" b="0" i="0" u="none" strike="noStrike" cap="none" dirty="0" err="1">
                <a:solidFill>
                  <a:schemeClr val="dk1"/>
                </a:solidFill>
                <a:latin typeface="Calibri"/>
                <a:ea typeface="Calibri"/>
                <a:cs typeface="Calibri"/>
                <a:sym typeface="Calibri"/>
              </a:rPr>
              <a:t>tu</a:t>
            </a:r>
            <a:r>
              <a:rPr lang="da-DK" sz="3200" b="0" i="0" u="none" strike="noStrike" cap="none" dirty="0">
                <a:solidFill>
                  <a:schemeClr val="dk1"/>
                </a:solidFill>
                <a:latin typeface="Calibri"/>
                <a:ea typeface="Calibri"/>
                <a:cs typeface="Calibri"/>
                <a:sym typeface="Calibri"/>
              </a:rPr>
              <a:t> </a:t>
            </a:r>
            <a:r>
              <a:rPr lang="da-DK" sz="3200" b="0" i="0" u="none" strike="noStrike" cap="none" dirty="0" err="1">
                <a:solidFill>
                  <a:schemeClr val="dk1"/>
                </a:solidFill>
                <a:latin typeface="Calibri"/>
                <a:ea typeface="Calibri"/>
                <a:cs typeface="Calibri"/>
                <a:sym typeface="Calibri"/>
              </a:rPr>
              <a:t>valgai</a:t>
            </a:r>
            <a:r>
              <a:rPr lang="da-DK" sz="3200" b="0" i="0" u="none" strike="noStrike" cap="none" dirty="0">
                <a:solidFill>
                  <a:schemeClr val="dk1"/>
                </a:solidFill>
                <a:latin typeface="Calibri"/>
                <a:ea typeface="Calibri"/>
                <a:cs typeface="Calibri"/>
                <a:sym typeface="Calibri"/>
              </a:rPr>
              <a:t> </a:t>
            </a:r>
            <a:r>
              <a:rPr lang="da-DK" sz="3200" b="0" i="0" u="none" strike="noStrike" cap="none" dirty="0" err="1">
                <a:solidFill>
                  <a:schemeClr val="dk1"/>
                </a:solidFill>
                <a:latin typeface="Calibri"/>
                <a:ea typeface="Calibri"/>
                <a:cs typeface="Calibri"/>
                <a:sym typeface="Calibri"/>
              </a:rPr>
              <a:t>pusryčius</a:t>
            </a:r>
            <a:r>
              <a:rPr lang="da-DK" sz="3200" b="0" i="0" u="none" strike="noStrike" cap="none" dirty="0">
                <a:solidFill>
                  <a:schemeClr val="dk1"/>
                </a:solidFill>
                <a:latin typeface="Calibri"/>
                <a:ea typeface="Calibri"/>
                <a:cs typeface="Calibri"/>
                <a:sym typeface="Calibri"/>
              </a:rPr>
              <a:t>?</a:t>
            </a:r>
            <a:endParaRPr dirty="0"/>
          </a:p>
          <a:p>
            <a:pPr marL="342900" marR="0" lvl="0" indent="-342900" algn="l" rtl="0">
              <a:spcBef>
                <a:spcPts val="640"/>
              </a:spcBef>
              <a:spcAft>
                <a:spcPts val="0"/>
              </a:spcAft>
              <a:buClr>
                <a:schemeClr val="dk1"/>
              </a:buClr>
              <a:buSzPts val="3200"/>
              <a:buFont typeface="Arial"/>
              <a:buChar char="•"/>
            </a:pPr>
            <a:r>
              <a:rPr lang="da-DK" sz="3200" b="0" i="0" u="none" strike="noStrike" cap="none" dirty="0" err="1">
                <a:solidFill>
                  <a:schemeClr val="dk1"/>
                </a:solidFill>
                <a:latin typeface="Calibri"/>
                <a:ea typeface="Calibri"/>
                <a:cs typeface="Calibri"/>
                <a:sym typeface="Calibri"/>
              </a:rPr>
              <a:t>Kada</a:t>
            </a:r>
            <a:r>
              <a:rPr lang="da-DK" sz="3200" b="0" i="0" u="none" strike="noStrike" cap="none" dirty="0">
                <a:solidFill>
                  <a:schemeClr val="dk1"/>
                </a:solidFill>
                <a:latin typeface="Calibri"/>
                <a:ea typeface="Calibri"/>
                <a:cs typeface="Calibri"/>
                <a:sym typeface="Calibri"/>
              </a:rPr>
              <a:t> </a:t>
            </a:r>
            <a:r>
              <a:rPr lang="da-DK" sz="3200" b="0" i="0" u="none" strike="noStrike" cap="none" dirty="0" err="1">
                <a:solidFill>
                  <a:schemeClr val="dk1"/>
                </a:solidFill>
                <a:latin typeface="Calibri"/>
                <a:ea typeface="Calibri"/>
                <a:cs typeface="Calibri"/>
                <a:sym typeface="Calibri"/>
              </a:rPr>
              <a:t>tu</a:t>
            </a:r>
            <a:r>
              <a:rPr lang="da-DK" sz="3200" b="0" i="0" u="none" strike="noStrike" cap="none" dirty="0">
                <a:solidFill>
                  <a:schemeClr val="dk1"/>
                </a:solidFill>
                <a:latin typeface="Calibri"/>
                <a:ea typeface="Calibri"/>
                <a:cs typeface="Calibri"/>
                <a:sym typeface="Calibri"/>
              </a:rPr>
              <a:t> </a:t>
            </a:r>
            <a:r>
              <a:rPr lang="da-DK" sz="3200" b="0" i="0" u="none" strike="noStrike" cap="none" dirty="0" err="1">
                <a:solidFill>
                  <a:schemeClr val="dk1"/>
                </a:solidFill>
                <a:latin typeface="Calibri"/>
                <a:ea typeface="Calibri"/>
                <a:cs typeface="Calibri"/>
                <a:sym typeface="Calibri"/>
              </a:rPr>
              <a:t>valgai</a:t>
            </a:r>
            <a:r>
              <a:rPr lang="da-DK" sz="3200" b="0" i="0" u="none" strike="noStrike" cap="none" dirty="0">
                <a:solidFill>
                  <a:schemeClr val="dk1"/>
                </a:solidFill>
                <a:latin typeface="Calibri"/>
                <a:ea typeface="Calibri"/>
                <a:cs typeface="Calibri"/>
                <a:sym typeface="Calibri"/>
              </a:rPr>
              <a:t> </a:t>
            </a:r>
            <a:r>
              <a:rPr lang="da-DK" sz="3200" b="0" i="0" u="none" strike="noStrike" cap="none" dirty="0" err="1">
                <a:solidFill>
                  <a:schemeClr val="dk1"/>
                </a:solidFill>
                <a:latin typeface="Calibri"/>
                <a:ea typeface="Calibri"/>
                <a:cs typeface="Calibri"/>
                <a:sym typeface="Calibri"/>
              </a:rPr>
              <a:t>pietus</a:t>
            </a:r>
            <a:r>
              <a:rPr lang="da-DK" sz="3200" b="0" i="0" u="none" strike="noStrike" cap="none" dirty="0">
                <a:solidFill>
                  <a:schemeClr val="dk1"/>
                </a:solidFill>
                <a:latin typeface="Calibri"/>
                <a:ea typeface="Calibri"/>
                <a:cs typeface="Calibri"/>
                <a:sym typeface="Calibri"/>
              </a:rPr>
              <a:t>?</a:t>
            </a:r>
            <a:endParaRPr dirty="0"/>
          </a:p>
          <a:p>
            <a:pPr marL="342900" marR="0" lvl="0" indent="-342900" algn="l" rtl="0">
              <a:spcBef>
                <a:spcPts val="640"/>
              </a:spcBef>
              <a:spcAft>
                <a:spcPts val="0"/>
              </a:spcAft>
              <a:buClr>
                <a:schemeClr val="dk1"/>
              </a:buClr>
              <a:buSzPts val="3200"/>
              <a:buFont typeface="Arial"/>
              <a:buChar char="•"/>
            </a:pPr>
            <a:r>
              <a:rPr lang="da-DK" sz="3200" b="0" i="0" u="none" strike="noStrike" cap="none" dirty="0" err="1">
                <a:solidFill>
                  <a:schemeClr val="dk1"/>
                </a:solidFill>
                <a:latin typeface="Calibri"/>
                <a:ea typeface="Calibri"/>
                <a:cs typeface="Calibri"/>
                <a:sym typeface="Calibri"/>
              </a:rPr>
              <a:t>Kada</a:t>
            </a:r>
            <a:r>
              <a:rPr lang="da-DK" sz="3200" b="0" i="0" u="none" strike="noStrike" cap="none" dirty="0">
                <a:solidFill>
                  <a:schemeClr val="dk1"/>
                </a:solidFill>
                <a:latin typeface="Calibri"/>
                <a:ea typeface="Calibri"/>
                <a:cs typeface="Calibri"/>
                <a:sym typeface="Calibri"/>
              </a:rPr>
              <a:t> </a:t>
            </a:r>
            <a:r>
              <a:rPr lang="da-DK" sz="3200" b="0" i="0" u="none" strike="noStrike" cap="none" dirty="0" err="1">
                <a:solidFill>
                  <a:schemeClr val="dk1"/>
                </a:solidFill>
                <a:latin typeface="Calibri"/>
                <a:ea typeface="Calibri"/>
                <a:cs typeface="Calibri"/>
                <a:sym typeface="Calibri"/>
              </a:rPr>
              <a:t>tu</a:t>
            </a:r>
            <a:r>
              <a:rPr lang="da-DK" sz="3200" b="0" i="0" u="none" strike="noStrike" cap="none" dirty="0">
                <a:solidFill>
                  <a:schemeClr val="dk1"/>
                </a:solidFill>
                <a:latin typeface="Calibri"/>
                <a:ea typeface="Calibri"/>
                <a:cs typeface="Calibri"/>
                <a:sym typeface="Calibri"/>
              </a:rPr>
              <a:t> </a:t>
            </a:r>
            <a:r>
              <a:rPr lang="da-DK" sz="3200" b="0" i="0" u="none" strike="noStrike" cap="none" dirty="0" err="1">
                <a:solidFill>
                  <a:schemeClr val="dk1"/>
                </a:solidFill>
                <a:latin typeface="Calibri"/>
                <a:ea typeface="Calibri"/>
                <a:cs typeface="Calibri"/>
                <a:sym typeface="Calibri"/>
              </a:rPr>
              <a:t>valgai</a:t>
            </a:r>
            <a:r>
              <a:rPr lang="da-DK" sz="3200" b="0" i="0" u="none" strike="noStrike" cap="none" dirty="0">
                <a:solidFill>
                  <a:schemeClr val="dk1"/>
                </a:solidFill>
                <a:latin typeface="Calibri"/>
                <a:ea typeface="Calibri"/>
                <a:cs typeface="Calibri"/>
                <a:sym typeface="Calibri"/>
              </a:rPr>
              <a:t> </a:t>
            </a:r>
            <a:r>
              <a:rPr lang="da-DK" sz="3200" b="0" i="0" u="none" strike="noStrike" cap="none" dirty="0" err="1">
                <a:solidFill>
                  <a:schemeClr val="dk1"/>
                </a:solidFill>
                <a:latin typeface="Calibri"/>
                <a:ea typeface="Calibri"/>
                <a:cs typeface="Calibri"/>
                <a:sym typeface="Calibri"/>
              </a:rPr>
              <a:t>vakarienę</a:t>
            </a:r>
            <a:r>
              <a:rPr lang="da-DK" sz="3200" b="0" i="0" u="none" strike="noStrike" cap="none" dirty="0">
                <a:solidFill>
                  <a:schemeClr val="dk1"/>
                </a:solidFill>
                <a:latin typeface="Calibri"/>
                <a:ea typeface="Calibri"/>
                <a:cs typeface="Calibri"/>
                <a:sym typeface="Calibri"/>
              </a:rPr>
              <a:t>?</a:t>
            </a:r>
            <a:endParaRPr sz="3200" b="0" i="0" u="none" strike="noStrike" cap="none" dirty="0">
              <a:solidFill>
                <a:schemeClr val="dk1"/>
              </a:solidFill>
              <a:latin typeface="Calibri"/>
              <a:ea typeface="Calibri"/>
              <a:cs typeface="Calibri"/>
              <a:sym typeface="Calibri"/>
            </a:endParaRPr>
          </a:p>
        </p:txBody>
      </p:sp>
      <p:sp>
        <p:nvSpPr>
          <p:cNvPr id="2" name="Slide Number Placeholder 1">
            <a:extLst>
              <a:ext uri="{FF2B5EF4-FFF2-40B4-BE49-F238E27FC236}">
                <a16:creationId xmlns:a16="http://schemas.microsoft.com/office/drawing/2014/main" id="{A69154EC-6379-2143-B5E5-38680C532ED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a-DK" smtClean="0"/>
              <a:t>9</a:t>
            </a:fld>
            <a:endParaRPr lang="da-DK"/>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858</TotalTime>
  <Words>586</Words>
  <Application>Microsoft Office PowerPoint</Application>
  <PresentationFormat>On-screen Show (4:3)</PresentationFormat>
  <Paragraphs>93</Paragraphs>
  <Slides>11</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Färger</vt:lpstr>
      <vt:lpstr>Ką jis mėgsta?</vt:lpstr>
      <vt:lpstr>Ką jis mėgsta? Repetera</vt:lpstr>
      <vt:lpstr>Albinas Petraitis mėgsta maistą</vt:lpstr>
      <vt:lpstr>Uppgifter för texten</vt:lpstr>
      <vt:lpstr>Klausimai tekstui</vt:lpstr>
      <vt:lpstr>Laikas – tid</vt:lpstr>
      <vt:lpstr>Laikas – tid</vt:lpstr>
      <vt:lpstr>Laikas – tid</vt:lpstr>
      <vt:lpstr>Fråga själv</vt:lpstr>
      <vt:lpstr>Klausimai tau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Färger</dc:title>
  <dc:creator>Algintė Zilinskaitė</dc:creator>
  <cp:lastModifiedBy>Algintė Zilinskaitė</cp:lastModifiedBy>
  <cp:revision>8</cp:revision>
  <dcterms:modified xsi:type="dcterms:W3CDTF">2021-04-12T23:57:17Z</dcterms:modified>
</cp:coreProperties>
</file>