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2" r:id="rId4"/>
    <p:sldId id="263" r:id="rId5"/>
    <p:sldId id="266" r:id="rId6"/>
    <p:sldId id="258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99E53-73FF-4888-BE70-0C149C469F65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0BCD-ED94-4236-9813-3B56D8429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3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a2d856ab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a2d856ab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01cb598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a01cb598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a29f5fd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a29f5fd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a29f5fd1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a29f5fd1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a29f5fd13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a29f5fd13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2d856ab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2d856ab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a29f5fd13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a29f5fd13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F9A00-AE7B-4038-9283-4282132DF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0BFD8-8E80-482A-BF4D-7D9741426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EC014-D6A5-4210-AE69-CE58B9DD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C4F60-47C4-46EB-AD09-8D42CF07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9AA2D-42DE-48F7-B52C-85B6D415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1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1F37-9B1F-4ACC-BA92-924B0BD0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46DAF-C804-4559-B7CE-823995395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BC0B6-24D7-4BCD-8A23-EC5B8846E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AF2C2-BC3A-478D-8829-83FACB8B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32390-1A4B-4961-942A-11AAC33A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C97BB-AECA-48F6-BA3B-0373FF5D1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6981D-4FE2-463C-8652-43FA1E87B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92F8F-9CF3-4C02-94EC-ED69AE05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D2EC-81A5-42D3-98CC-CAF8C490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123B2-7E0D-467E-9E4C-593F2914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75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lt" smtClean="0"/>
              <a:pPr/>
              <a:t>‹#›</a:t>
            </a:fld>
            <a:endParaRPr lang="lt"/>
          </a:p>
        </p:txBody>
      </p:sp>
    </p:spTree>
    <p:extLst>
      <p:ext uri="{BB962C8B-B14F-4D97-AF65-F5344CB8AC3E}">
        <p14:creationId xmlns:p14="http://schemas.microsoft.com/office/powerpoint/2010/main" val="311055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4881-A065-4AC6-B67C-95D8B85C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D7C6-7DE1-4043-BB9E-264831293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C0083-3BA3-4548-9E30-4EC425B8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D47AB-5D3F-42D3-AD38-9ACF7BDA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3224-DE7B-46AF-8AA4-C82D6D10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3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B168-8F30-4756-8176-CF44C983B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C6D01-4E63-486C-BDCD-668CA46B6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EFDA-89F1-4EF1-9E32-05E262C2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F22D-0E52-4A78-A849-F957E40B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95A04-0970-4FB9-80FB-547DC618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152B-4467-44A4-B327-B34C33C9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76306-A21C-4794-96DC-51D525E2E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BE18C5-A0B5-4B0D-B04A-7B4EF12C8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B714B-5006-4C78-8E09-D0003B8A9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B9B90-94F9-46F5-BC27-3524CF09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525C1-CDB2-4E7B-9ABC-E2C73E1E0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9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CA440-3FC3-495A-978D-08B396B4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C0ACB-BF30-48D1-874F-D012E68DD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46057-412E-4EAA-9250-D430D6485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ED5E3E-A85C-4B42-B56C-A1EBC4FD1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1F3B7-CBCF-4277-8F72-7C39B03DF3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68317C-BFF8-4B5B-9459-870C16D4E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6BAAB-AC7B-4B3D-ACE4-4206F723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B9D180-7895-49CC-A43D-4E9FA201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456D-C2A4-4661-949D-82B90B36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37F9C-C295-4286-86BA-BC57571C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CC7F1-C360-48A2-A224-02601227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862DF-51A0-4EAC-AF4A-E0A4151B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5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FDDB2-16FD-4299-AC20-E3103A05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6C8B2-656C-4150-9F6D-F4FD162B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60822-CF31-46F5-9E3E-AA457E77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4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9F012-C245-480D-9F9E-B1AF338F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9BF2-470B-48F0-9B47-CF6C22359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EC711-ED8F-47D0-9025-A3D5AED89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A00FC-5F6B-4601-847C-7979885E1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DBF6C-A800-4AF7-84EC-D881D3B5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B176E-042F-4029-BDEB-57377741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4631-09AC-4A0E-B71C-514E884A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8EA46-F947-4E39-AA56-CEC6DA91B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B46CF-4C9A-4815-AAC9-50546A96A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013A9-C4B9-4F32-91B3-72F7BD55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86917-1755-41A6-9740-3745060A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AC164-404F-46B2-83FC-9E12A4932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2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1B2203-E83F-471D-9AE9-19C35F94F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112E3-30EE-4F39-935C-4DB245278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3BB92-FF5F-4E5A-8016-8A410FB41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17E8-87B4-486A-A39C-526C9D5F4C93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9A5D2-B90C-4F6C-8557-67D149A2D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98090-632E-4B40-AD40-4302613DF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3728-4D15-4E08-A839-789E5275A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5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992767"/>
            <a:ext cx="11360800" cy="59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22200" y="1950267"/>
            <a:ext cx="11360800" cy="408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AS,AI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VAIKAS, VAIKAI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v-SE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 IAI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MEDIS, MED</a:t>
            </a:r>
            <a:r>
              <a:rPr lang="lt-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ŽIAI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US, 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ŪS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TURGUS, TURGŪS 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lt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MAMA, MAMOS 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Ė, 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ĖS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KATĖ, KATĖS 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-IS, YS</a:t>
            </a:r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l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DANTIS, DANTYS 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RBA - D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RBAS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ŠUTAI, P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VA, Š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KŠTAS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K</a:t>
            </a:r>
            <a:r>
              <a:rPr lang="lt" dirty="0">
                <a:solidFill>
                  <a:srgbClr val="000000"/>
                </a:solidFill>
              </a:rPr>
              <a:t>eturi - keturios              vienas - viena, </a:t>
            </a:r>
          </a:p>
          <a:p>
            <a:pPr marL="0" indent="0">
              <a:buNone/>
            </a:pPr>
            <a:r>
              <a:rPr lang="lt" dirty="0">
                <a:solidFill>
                  <a:srgbClr val="000000"/>
                </a:solidFill>
              </a:rPr>
              <a:t>penki – penkios               </a:t>
            </a:r>
            <a:r>
              <a:rPr lang="lt-LT" dirty="0">
                <a:solidFill>
                  <a:srgbClr val="000000"/>
                </a:solidFill>
              </a:rPr>
              <a:t>a</a:t>
            </a:r>
            <a:r>
              <a:rPr lang="lt" dirty="0">
                <a:solidFill>
                  <a:srgbClr val="000000"/>
                </a:solidFill>
              </a:rPr>
              <a:t>štuoni - aštuonios         </a:t>
            </a:r>
          </a:p>
          <a:p>
            <a:pPr marL="0" indent="0">
              <a:spcBef>
                <a:spcPts val="2133"/>
              </a:spcBef>
              <a:buNone/>
            </a:pPr>
            <a:r>
              <a:rPr lang="lt-LT" dirty="0">
                <a:solidFill>
                  <a:srgbClr val="000000"/>
                </a:solidFill>
              </a:rPr>
              <a:t>Pvz: dvi katės, šeši šunys</a:t>
            </a:r>
            <a:endParaRPr dirty="0">
              <a:solidFill>
                <a:srgbClr val="000000"/>
              </a:solidFill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000000"/>
                </a:solidFill>
              </a:rPr>
              <a:t>sofa, automobilis, kompiuteris, vaikas, lova, morka, agurkas, bulvė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b="1" dirty="0">
                <a:latin typeface="Arial" panose="020B0604020202020204" pitchFamily="34" charset="0"/>
                <a:cs typeface="Arial" panose="020B0604020202020204" pitchFamily="34" charset="0"/>
              </a:rPr>
              <a:t>O- verb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lt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I           II             III                               I               II                III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iavau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Mes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ėjome,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iavome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ėjai,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iavai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Jūs  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ėjote,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iavote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Jis, ji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</a:t>
            </a:r>
            <a:r>
              <a:rPr lang="lt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Jie, jos  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iavo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raš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raši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žiūr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žiūr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ėjo,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dirb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sz="4800" dirty="0">
                <a:latin typeface="Arial" panose="020B0604020202020204" pitchFamily="34" charset="0"/>
                <a:cs typeface="Arial" panose="020B0604020202020204" pitchFamily="34" charset="0"/>
              </a:rPr>
              <a:t>Ė-verb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D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å</a:t>
            </a:r>
            <a:r>
              <a:rPr lang="lt" sz="2400" dirty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iau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Mes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ėme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Jūs 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ėte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Jis, ji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Jie, jos sak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valg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valg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skalb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skalb</a:t>
            </a:r>
            <a:r>
              <a:rPr lang="lt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ė</a:t>
            </a:r>
            <a:r>
              <a:rPr lang="lt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917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valg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valg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äter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</a:t>
            </a:r>
            <a:r>
              <a:rPr lang="sv-SE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gamin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gamin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lagar mat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prižiūr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prižiūr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val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rens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ar</a:t>
            </a:r>
            <a:r>
              <a:rPr lang="lt" sz="1867" dirty="0">
                <a:solidFill>
                  <a:srgbClr val="45818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bėg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bėg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, </a:t>
            </a:r>
            <a:r>
              <a:rPr lang="lt-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springer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žiūr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tittar</a:t>
            </a:r>
            <a:endParaRPr sz="1867" dirty="0">
              <a:solidFill>
                <a:srgbClr val="38761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skait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skait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l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ser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</a:t>
            </a:r>
            <a:r>
              <a:rPr lang="sv-SE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apreng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apreng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tar på sig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tur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tur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har  </a:t>
            </a:r>
            <a:endParaRPr sz="1867" dirty="0">
              <a:solidFill>
                <a:srgbClr val="38761D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dar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dar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g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žaidži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žaid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spelar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myl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myl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ėjo,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ä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lsk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              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aplank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aplank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 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bes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ök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er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pažadin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pažadin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vaknar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važi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uoja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važi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avo,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kör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raš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raš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skriver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perk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pirk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öper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</a:t>
            </a:r>
            <a:r>
              <a:rPr lang="lt" sz="1867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plauna - plovė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tvättar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tvark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tvark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, </a:t>
            </a:r>
            <a:endParaRPr lang="sv-SE"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siurbi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siurb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dammsugger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skalbi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- skalb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tvättar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verd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vir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ė,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kokar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geri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- gėr</a:t>
            </a:r>
            <a:r>
              <a:rPr lang="lt" sz="1867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ė , 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dri</a:t>
            </a:r>
            <a:r>
              <a:rPr lang="sv-SE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</a:t>
            </a:r>
            <a:r>
              <a:rPr lang="lt" sz="1867" dirty="0">
                <a:solidFill>
                  <a:srgbClr val="38761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ker   </a:t>
            </a: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Bef>
                <a:spcPts val="1333"/>
              </a:spcBef>
              <a:buClr>
                <a:schemeClr val="dk1"/>
              </a:buClr>
              <a:buSzPts val="1100"/>
              <a:buNone/>
            </a:pPr>
            <a:r>
              <a:rPr lang="lt" sz="1867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                                 </a:t>
            </a:r>
            <a:endParaRPr sz="1867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787665-4A70-48F3-9CEC-E33CED5C470B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21B2AE-0D38-47BF-BDEA-0AAA102ED205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415600" y="992767"/>
            <a:ext cx="11360800" cy="6100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Eiti - AT</a:t>
            </a:r>
            <a:r>
              <a:rPr lang="sv-SE" sz="4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 GÅ</a:t>
            </a:r>
            <a:endParaRPr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415600" y="1768300"/>
            <a:ext cx="11360800" cy="356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Aš einu                 Mes einame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eini                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Jūs einate 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Jis, ji eina             Jie, jos eina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einu, 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iš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einu,    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einu,   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einu (į, pas)   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einu, </a:t>
            </a: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inu</a:t>
            </a:r>
            <a:endParaRPr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      U</a:t>
            </a:r>
            <a:r>
              <a:rPr lang="sv-S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´ </a:t>
            </a:r>
            <a:r>
              <a:rPr lang="l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KOMMER  K</a:t>
            </a:r>
            <a:r>
              <a:rPr lang="sv-S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OMMER</a:t>
            </a:r>
            <a:r>
              <a:rPr lang="l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</a:t>
            </a:r>
            <a:r>
              <a:rPr lang="sv-S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lt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RBI  OM</a:t>
            </a:r>
            <a:endParaRPr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ctrTitle"/>
          </p:nvPr>
        </p:nvSpPr>
        <p:spPr>
          <a:xfrm>
            <a:off x="415600" y="992767"/>
            <a:ext cx="11360800" cy="93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lt" sz="4800" b="1" dirty="0">
                <a:latin typeface="Arial" panose="020B0604020202020204" pitchFamily="34" charset="0"/>
                <a:cs typeface="Arial" panose="020B0604020202020204" pitchFamily="34" charset="0"/>
              </a:rPr>
              <a:t>Eina - Ėjo</a:t>
            </a:r>
            <a:endParaRPr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>
            <a:off x="415600" y="2002100"/>
            <a:ext cx="11360800" cy="283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Aš     įėj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Mes        apėj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Tu     išėj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Jūs          atėj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Jis, ji užėj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l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Jie, jos    nėj</a:t>
            </a:r>
            <a:r>
              <a:rPr lang="l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417</Words>
  <Application>Microsoft Office PowerPoint</Application>
  <PresentationFormat>Widescreen</PresentationFormat>
  <Paragraphs>53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O- verb</vt:lpstr>
      <vt:lpstr>Ė-verb</vt:lpstr>
      <vt:lpstr>Verbalista</vt:lpstr>
      <vt:lpstr>Eiti - ATT GÅ</vt:lpstr>
      <vt:lpstr>Eina - Ėjo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Jurate Cibirkaite</dc:creator>
  <cp:lastModifiedBy>Jurate Cibirkaite</cp:lastModifiedBy>
  <cp:revision>12</cp:revision>
  <dcterms:created xsi:type="dcterms:W3CDTF">2021-08-13T04:08:13Z</dcterms:created>
  <dcterms:modified xsi:type="dcterms:W3CDTF">2021-10-17T20:44:49Z</dcterms:modified>
</cp:coreProperties>
</file>