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0"/>
  </p:notesMasterIdLst>
  <p:sldIdLst>
    <p:sldId id="272" r:id="rId3"/>
    <p:sldId id="271" r:id="rId4"/>
    <p:sldId id="273" r:id="rId5"/>
    <p:sldId id="274" r:id="rId6"/>
    <p:sldId id="275" r:id="rId7"/>
    <p:sldId id="276" r:id="rId8"/>
    <p:sldId id="277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gintė Zilinskaitė" initials="AZ" lastIdx="2" clrIdx="0">
    <p:extLst>
      <p:ext uri="{19B8F6BF-5375-455C-9EA6-DF929625EA0E}">
        <p15:presenceInfo xmlns:p15="http://schemas.microsoft.com/office/powerpoint/2012/main" userId="ed2775ccf277fb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2886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7b57d1daf_0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7b57d1daf_0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7adf17419_0_3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7adf17419_0_3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4449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8f6293d0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8f6293d03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8468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8f6293d03_0_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g18f6293d03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8224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9d62b036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9d62b036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4655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8f6293d03_0_4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8f6293d03_0_4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324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121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311700" y="552685"/>
            <a:ext cx="8520600" cy="6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3000" b="1" dirty="0"/>
              <a:t>s</a:t>
            </a:r>
            <a:r>
              <a:rPr lang="lt" sz="3000" b="1" dirty="0" smtClean="0"/>
              <a:t>,</a:t>
            </a:r>
            <a:r>
              <a:rPr lang="sv-SE" sz="3000" b="1" dirty="0" smtClean="0"/>
              <a:t> </a:t>
            </a:r>
            <a:r>
              <a:rPr lang="lt" sz="3000" b="1" dirty="0" smtClean="0"/>
              <a:t>š</a:t>
            </a:r>
            <a:r>
              <a:rPr lang="lt" sz="3000" b="1" dirty="0"/>
              <a:t>, z, ž, c</a:t>
            </a:r>
            <a:r>
              <a:rPr lang="lt" sz="3000" b="1" dirty="0" smtClean="0"/>
              <a:t>,</a:t>
            </a:r>
            <a:r>
              <a:rPr lang="sv-SE" sz="3000" b="1" dirty="0" smtClean="0"/>
              <a:t> </a:t>
            </a:r>
            <a:r>
              <a:rPr lang="lt" sz="3000" b="1" dirty="0" smtClean="0"/>
              <a:t>č</a:t>
            </a:r>
            <a:endParaRPr sz="3000" b="1" dirty="0"/>
          </a:p>
        </p:txBody>
      </p:sp>
      <p:sp>
        <p:nvSpPr>
          <p:cNvPr id="130" name="Google Shape;130;p25"/>
          <p:cNvSpPr txBox="1">
            <a:spLocks noGrp="1"/>
          </p:cNvSpPr>
          <p:nvPr>
            <p:ph type="subTitle" idx="1"/>
          </p:nvPr>
        </p:nvSpPr>
        <p:spPr>
          <a:xfrm>
            <a:off x="311700" y="1532900"/>
            <a:ext cx="8520600" cy="34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lt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_ala </a:t>
            </a:r>
            <a:r>
              <a:rPr lang="lt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lt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_alia                        _ebras </a:t>
            </a:r>
            <a:r>
              <a:rPr lang="lt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lt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_ąsis                 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320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_esuo - _uo                       _uikis </a:t>
            </a:r>
            <a:r>
              <a:rPr lang="lt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lt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_aidžia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_ako </a:t>
            </a:r>
            <a:r>
              <a:rPr lang="lt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lt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_aukia                    _itrina </a:t>
            </a:r>
            <a:r>
              <a:rPr lang="lt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lt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_esnakas         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_raigė </a:t>
            </a:r>
            <a:r>
              <a:rPr lang="lt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lt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_iuo                     _ukrus </a:t>
            </a:r>
            <a:r>
              <a:rPr lang="lt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lt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_iuožia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_avo </a:t>
            </a:r>
            <a:r>
              <a:rPr lang="lt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lt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_iandien                 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004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2400" b="1" dirty="0"/>
              <a:t>Om dig </a:t>
            </a:r>
            <a:r>
              <a:rPr lang="lt" sz="2400" b="1" dirty="0" smtClean="0"/>
              <a:t>sj</a:t>
            </a:r>
            <a:r>
              <a:rPr lang="sv-SE" sz="2400" b="1" dirty="0" smtClean="0"/>
              <a:t>ä</a:t>
            </a:r>
            <a:r>
              <a:rPr lang="lt" sz="2400" b="1" dirty="0" smtClean="0"/>
              <a:t>lv</a:t>
            </a:r>
            <a:endParaRPr sz="2400" b="1" dirty="0"/>
          </a:p>
        </p:txBody>
      </p:sp>
      <p:sp>
        <p:nvSpPr>
          <p:cNvPr id="220" name="Google Shape;220;p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800"/>
              <a:t>Tautybė:</a:t>
            </a:r>
            <a:endParaRPr sz="180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800"/>
              <a:t>Gimimo vieta:</a:t>
            </a:r>
            <a:endParaRPr sz="180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800"/>
              <a:t>Gyvenamoji vieta:</a:t>
            </a:r>
            <a:endParaRPr sz="180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800"/>
              <a:t>Šeiminė padėtis:</a:t>
            </a:r>
            <a:endParaRPr sz="180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800"/>
              <a:t>Pomėgiai:</a:t>
            </a:r>
            <a:endParaRPr sz="180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/>
              <a:t>Aš </a:t>
            </a:r>
            <a:r>
              <a:rPr lang="lt" dirty="0" smtClean="0"/>
              <a:t>norėčiau, aš nemėgstu</a:t>
            </a:r>
            <a:endParaRPr dirty="0"/>
          </a:p>
        </p:txBody>
      </p:sp>
      <p:sp>
        <p:nvSpPr>
          <p:cNvPr id="202" name="Google Shape;202;p37"/>
          <p:cNvSpPr txBox="1">
            <a:spLocks noGrp="1"/>
          </p:cNvSpPr>
          <p:nvPr>
            <p:ph type="body" idx="1"/>
          </p:nvPr>
        </p:nvSpPr>
        <p:spPr>
          <a:xfrm>
            <a:off x="424069" y="1200150"/>
            <a:ext cx="8295861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sv-SE" sz="2400" i="1" dirty="0" smtClean="0"/>
              <a:t>Singularis</a:t>
            </a:r>
            <a:r>
              <a:rPr lang="lt" sz="2400" i="1" dirty="0" smtClean="0"/>
              <a:t>, </a:t>
            </a:r>
            <a:r>
              <a:rPr lang="sv-SE" sz="2400" i="1" dirty="0" smtClean="0"/>
              <a:t>feminin</a:t>
            </a:r>
            <a:r>
              <a:rPr lang="lt" sz="2400" i="1" dirty="0" smtClean="0"/>
              <a:t>:</a:t>
            </a:r>
            <a:r>
              <a:rPr lang="lt" sz="2400" dirty="0" smtClean="0"/>
              <a:t> </a:t>
            </a:r>
            <a:r>
              <a:rPr lang="lt" sz="2400" dirty="0"/>
              <a:t>duon</a:t>
            </a:r>
            <a:r>
              <a:rPr lang="lt" sz="2400" dirty="0">
                <a:solidFill>
                  <a:srgbClr val="FF0000"/>
                </a:solidFill>
              </a:rPr>
              <a:t>a</a:t>
            </a:r>
            <a:r>
              <a:rPr lang="lt" sz="2400" dirty="0"/>
              <a:t>, kav</a:t>
            </a:r>
            <a:r>
              <a:rPr lang="lt" sz="2400" dirty="0">
                <a:solidFill>
                  <a:srgbClr val="FF0000"/>
                </a:solidFill>
              </a:rPr>
              <a:t>a</a:t>
            </a:r>
            <a:r>
              <a:rPr lang="lt" sz="2400" dirty="0"/>
              <a:t>, dešr</a:t>
            </a:r>
            <a:r>
              <a:rPr lang="lt" sz="2400" dirty="0">
                <a:solidFill>
                  <a:srgbClr val="FF0000"/>
                </a:solidFill>
              </a:rPr>
              <a:t>a</a:t>
            </a:r>
            <a:r>
              <a:rPr lang="lt" sz="2400" dirty="0"/>
              <a:t>, vištien</a:t>
            </a:r>
            <a:r>
              <a:rPr lang="lt" sz="2400" dirty="0">
                <a:solidFill>
                  <a:srgbClr val="FF0000"/>
                </a:solidFill>
              </a:rPr>
              <a:t>a</a:t>
            </a:r>
            <a:r>
              <a:rPr lang="lt" sz="2400" dirty="0"/>
              <a:t>, mork</a:t>
            </a:r>
            <a:r>
              <a:rPr lang="lt" sz="2400" dirty="0">
                <a:solidFill>
                  <a:srgbClr val="FF0000"/>
                </a:solidFill>
              </a:rPr>
              <a:t>a</a:t>
            </a:r>
            <a:r>
              <a:rPr lang="lt" sz="2400" dirty="0" smtClean="0"/>
              <a:t>, citrin</a:t>
            </a:r>
            <a:r>
              <a:rPr lang="lt" sz="2400" dirty="0" smtClean="0">
                <a:solidFill>
                  <a:srgbClr val="FF0000"/>
                </a:solidFill>
              </a:rPr>
              <a:t>a</a:t>
            </a:r>
            <a:endParaRPr sz="2400" dirty="0">
              <a:solidFill>
                <a:srgbClr val="FF0000"/>
              </a:solidFill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sv-SE" sz="2400" i="1" dirty="0" smtClean="0"/>
              <a:t>Singularis</a:t>
            </a:r>
            <a:r>
              <a:rPr lang="lt" sz="2400" i="1" dirty="0" smtClean="0"/>
              <a:t>, </a:t>
            </a:r>
            <a:r>
              <a:rPr lang="sv-SE" sz="2400" i="1" dirty="0" smtClean="0"/>
              <a:t>maskulin</a:t>
            </a:r>
            <a:r>
              <a:rPr lang="lt" sz="2400" i="1" dirty="0" smtClean="0"/>
              <a:t>:</a:t>
            </a:r>
            <a:r>
              <a:rPr lang="lt" sz="2400" dirty="0" smtClean="0"/>
              <a:t> </a:t>
            </a:r>
            <a:r>
              <a:rPr lang="lt" sz="2400" dirty="0"/>
              <a:t>apelsin</a:t>
            </a:r>
            <a:r>
              <a:rPr lang="lt" sz="2400" dirty="0">
                <a:solidFill>
                  <a:srgbClr val="FF0000"/>
                </a:solidFill>
              </a:rPr>
              <a:t>as</a:t>
            </a:r>
            <a:r>
              <a:rPr lang="lt" sz="2400" dirty="0"/>
              <a:t>, banan</a:t>
            </a:r>
            <a:r>
              <a:rPr lang="lt" sz="2400" dirty="0">
                <a:solidFill>
                  <a:srgbClr val="FF0000"/>
                </a:solidFill>
              </a:rPr>
              <a:t>as</a:t>
            </a:r>
            <a:r>
              <a:rPr lang="lt" sz="2400" dirty="0" smtClean="0"/>
              <a:t>,</a:t>
            </a:r>
            <a:r>
              <a:rPr lang="sv-SE" sz="2400" dirty="0" smtClean="0"/>
              <a:t> </a:t>
            </a:r>
            <a:r>
              <a:rPr lang="lt" sz="2400" dirty="0" smtClean="0"/>
              <a:t>pomidor</a:t>
            </a:r>
            <a:r>
              <a:rPr lang="lt" sz="2400" dirty="0" smtClean="0">
                <a:solidFill>
                  <a:srgbClr val="FF0000"/>
                </a:solidFill>
              </a:rPr>
              <a:t>as</a:t>
            </a:r>
            <a:r>
              <a:rPr lang="lt" sz="2400" dirty="0"/>
              <a:t>, vyn</a:t>
            </a:r>
            <a:r>
              <a:rPr lang="lt" sz="2400" dirty="0">
                <a:solidFill>
                  <a:srgbClr val="FF0000"/>
                </a:solidFill>
              </a:rPr>
              <a:t>as</a:t>
            </a:r>
            <a:endParaRPr sz="2400" dirty="0">
              <a:solidFill>
                <a:srgbClr val="FF0000"/>
              </a:solidFill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sv-SE" sz="2400" i="1" dirty="0" smtClean="0"/>
              <a:t>Pluralis</a:t>
            </a:r>
            <a:r>
              <a:rPr lang="lt" sz="2400" i="1" dirty="0" smtClean="0"/>
              <a:t>: </a:t>
            </a:r>
            <a:r>
              <a:rPr lang="lt" sz="2400" dirty="0"/>
              <a:t>mork</a:t>
            </a:r>
            <a:r>
              <a:rPr lang="lt" sz="2400" dirty="0">
                <a:solidFill>
                  <a:srgbClr val="FF0000"/>
                </a:solidFill>
              </a:rPr>
              <a:t>os</a:t>
            </a:r>
            <a:r>
              <a:rPr lang="lt" sz="2400" dirty="0"/>
              <a:t>, apelsin</a:t>
            </a:r>
            <a:r>
              <a:rPr lang="lt" sz="2400" dirty="0">
                <a:solidFill>
                  <a:srgbClr val="FF0000"/>
                </a:solidFill>
              </a:rPr>
              <a:t>ai</a:t>
            </a:r>
            <a:r>
              <a:rPr lang="lt" sz="2400" dirty="0"/>
              <a:t>, banan</a:t>
            </a:r>
            <a:r>
              <a:rPr lang="lt" sz="2400" dirty="0">
                <a:solidFill>
                  <a:srgbClr val="FF0000"/>
                </a:solidFill>
              </a:rPr>
              <a:t>ai</a:t>
            </a:r>
            <a:r>
              <a:rPr lang="lt" sz="2400" dirty="0"/>
              <a:t>, citrin</a:t>
            </a:r>
            <a:r>
              <a:rPr lang="lt" sz="2400" dirty="0">
                <a:solidFill>
                  <a:srgbClr val="FF0000"/>
                </a:solidFill>
              </a:rPr>
              <a:t>os</a:t>
            </a:r>
            <a:r>
              <a:rPr lang="lt" sz="2400" dirty="0"/>
              <a:t>, </a:t>
            </a:r>
            <a:r>
              <a:rPr lang="lt" sz="2400" dirty="0" smtClean="0"/>
              <a:t>pomidor</a:t>
            </a:r>
            <a:r>
              <a:rPr lang="lt" sz="2400" dirty="0" smtClean="0">
                <a:solidFill>
                  <a:srgbClr val="FF0000"/>
                </a:solidFill>
              </a:rPr>
              <a:t>ai</a:t>
            </a:r>
            <a:r>
              <a:rPr lang="sv-SE" sz="2400" dirty="0" smtClean="0"/>
              <a:t>,</a:t>
            </a:r>
            <a:r>
              <a:rPr lang="lt-LT" sz="2400" dirty="0" smtClean="0"/>
              <a:t> </a:t>
            </a:r>
            <a:r>
              <a:rPr lang="lt" sz="2400" dirty="0" smtClean="0"/>
              <a:t>riešut</a:t>
            </a:r>
            <a:r>
              <a:rPr lang="lt" sz="2400" dirty="0" smtClean="0">
                <a:solidFill>
                  <a:srgbClr val="FF0000"/>
                </a:solidFill>
              </a:rPr>
              <a:t>ai</a:t>
            </a:r>
            <a:endParaRPr sz="2400" dirty="0">
              <a:solidFill>
                <a:srgbClr val="FF0000"/>
              </a:solidFill>
            </a:endParaRPr>
          </a:p>
          <a:p>
            <a:pPr marL="342900" lvl="0" indent="-139700">
              <a:buNone/>
            </a:pPr>
            <a:r>
              <a:rPr lang="sv-SE" sz="2400" i="1" dirty="0" smtClean="0"/>
              <a:t>Pluralis</a:t>
            </a:r>
            <a:r>
              <a:rPr lang="lt" sz="2400" i="1" dirty="0" smtClean="0"/>
              <a:t>, </a:t>
            </a:r>
            <a:r>
              <a:rPr lang="en-GB" sz="2400" i="1" dirty="0" err="1"/>
              <a:t>mjukt</a:t>
            </a:r>
            <a:r>
              <a:rPr lang="lt" sz="2400" i="1" dirty="0" smtClean="0"/>
              <a:t> </a:t>
            </a:r>
            <a:r>
              <a:rPr lang="lt" sz="2400" i="1" dirty="0"/>
              <a:t>“i”: </a:t>
            </a:r>
            <a:r>
              <a:rPr lang="lt" sz="2400" dirty="0"/>
              <a:t>vyšn</a:t>
            </a:r>
            <a:r>
              <a:rPr lang="lt" sz="2400" dirty="0">
                <a:solidFill>
                  <a:srgbClr val="FF0000"/>
                </a:solidFill>
              </a:rPr>
              <a:t>i</a:t>
            </a:r>
            <a:r>
              <a:rPr lang="lt" sz="2400" dirty="0"/>
              <a:t>os, kiaušin</a:t>
            </a:r>
            <a:r>
              <a:rPr lang="lt" sz="2400" dirty="0">
                <a:solidFill>
                  <a:srgbClr val="FF0000"/>
                </a:solidFill>
              </a:rPr>
              <a:t>i</a:t>
            </a:r>
            <a:r>
              <a:rPr lang="lt" sz="2400" dirty="0"/>
              <a:t>ai, žirn</a:t>
            </a:r>
            <a:r>
              <a:rPr lang="lt" sz="2400" dirty="0">
                <a:solidFill>
                  <a:srgbClr val="FF0000"/>
                </a:solidFill>
              </a:rPr>
              <a:t>i</a:t>
            </a:r>
            <a:r>
              <a:rPr lang="lt" sz="2400" dirty="0"/>
              <a:t>ai </a:t>
            </a:r>
            <a:r>
              <a:rPr lang="lt" sz="2400" dirty="0" smtClean="0"/>
              <a:t>(</a:t>
            </a:r>
            <a:r>
              <a:rPr lang="en-GB" sz="2400" i="1" dirty="0" err="1"/>
              <a:t>ärtor</a:t>
            </a:r>
            <a:r>
              <a:rPr lang="lt" sz="2400" dirty="0" smtClean="0"/>
              <a:t>),</a:t>
            </a:r>
            <a:endParaRPr sz="2400" dirty="0"/>
          </a:p>
          <a:p>
            <a:pPr marL="342900" lvl="0" indent="-13970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lt" sz="2400" dirty="0">
                <a:solidFill>
                  <a:srgbClr val="FF0000"/>
                </a:solidFill>
              </a:rPr>
              <a:t> a - os, </a:t>
            </a:r>
            <a:endParaRPr sz="2400" dirty="0">
              <a:solidFill>
                <a:srgbClr val="FF0000"/>
              </a:solidFill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2400" dirty="0">
                <a:solidFill>
                  <a:srgbClr val="FF0000"/>
                </a:solidFill>
              </a:rPr>
              <a:t>-as - o,</a:t>
            </a:r>
            <a:endParaRPr sz="2400" dirty="0">
              <a:solidFill>
                <a:srgbClr val="FF0000"/>
              </a:solidFill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sz="2400" dirty="0">
                <a:solidFill>
                  <a:srgbClr val="FF0000"/>
                </a:solidFill>
              </a:rPr>
              <a:t>-(i)ai - (i)ų</a:t>
            </a:r>
            <a:endParaRPr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4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/>
              <a:t>Ką </a:t>
            </a:r>
            <a:r>
              <a:rPr lang="lt" dirty="0" smtClean="0"/>
              <a:t>(vad</a:t>
            </a:r>
            <a:r>
              <a:rPr lang="lt" dirty="0"/>
              <a:t>)? - </a:t>
            </a:r>
            <a:r>
              <a:rPr lang="lt" dirty="0" smtClean="0"/>
              <a:t>Direkt </a:t>
            </a:r>
            <a:r>
              <a:rPr lang="lt" dirty="0"/>
              <a:t>objekt</a:t>
            </a:r>
            <a:endParaRPr dirty="0"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lt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valgo, žiūri, geria, perka, turi, aplanko, skalbia,plauna, aprengia, skaito, gamina, daro, tvarko, prižiūri, myli, pažadina, siurbia, rašo, verda, valo, žaidžia</a:t>
            </a:r>
            <a:r>
              <a:rPr lang="lt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sv-SE" sz="24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kilimas </a:t>
            </a:r>
            <a:r>
              <a:rPr lang="lt" sz="1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(en matta)</a:t>
            </a:r>
            <a:r>
              <a:rPr lang="lt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lt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maistas, žaidimas, morka</a:t>
            </a:r>
            <a:r>
              <a:rPr lang="lt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filmas, limonadas</a:t>
            </a:r>
            <a:r>
              <a:rPr lang="lt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lt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katė</a:t>
            </a:r>
            <a:r>
              <a:rPr lang="lt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tėtis</a:t>
            </a:r>
            <a:r>
              <a:rPr lang="lt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kambarys </a:t>
            </a:r>
            <a:r>
              <a:rPr lang="lt" sz="1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lt" sz="1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ett rum)</a:t>
            </a:r>
            <a:r>
              <a:rPr lang="lt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lt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brolis</a:t>
            </a:r>
            <a:r>
              <a:rPr lang="lt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rūbai</a:t>
            </a:r>
            <a:r>
              <a:rPr lang="lt" sz="1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(kl</a:t>
            </a:r>
            <a:r>
              <a:rPr lang="sv-SE" sz="1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äder</a:t>
            </a:r>
            <a:r>
              <a:rPr lang="lt" sz="1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),</a:t>
            </a:r>
            <a:r>
              <a:rPr lang="lt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lt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grindys </a:t>
            </a:r>
            <a:r>
              <a:rPr lang="lt" sz="1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lt" sz="1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sv-SE" sz="1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lt" sz="1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 g</a:t>
            </a:r>
            <a:r>
              <a:rPr lang="sv-SE" sz="1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lt" sz="1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lv</a:t>
            </a:r>
            <a:r>
              <a:rPr lang="lt" sz="1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lt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vaikas, paltas </a:t>
            </a:r>
            <a:r>
              <a:rPr lang="lt" sz="1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(en </a:t>
            </a:r>
            <a:r>
              <a:rPr lang="sv-SE" sz="1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rock</a:t>
            </a:r>
            <a:r>
              <a:rPr lang="lt" sz="1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sv-SE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n</a:t>
            </a:r>
            <a:r>
              <a:rPr lang="lt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aujienos</a:t>
            </a:r>
            <a:r>
              <a:rPr lang="lt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 namų </a:t>
            </a:r>
            <a:r>
              <a:rPr lang="lt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darbai,</a:t>
            </a:r>
            <a:r>
              <a:rPr lang="sv-SE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lt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sodas </a:t>
            </a:r>
            <a:r>
              <a:rPr lang="lt" sz="1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(en </a:t>
            </a:r>
            <a:r>
              <a:rPr lang="sv-SE" sz="1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trädgård</a:t>
            </a:r>
            <a:r>
              <a:rPr lang="lt" sz="1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lt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lt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draugė, </a:t>
            </a:r>
            <a:r>
              <a:rPr lang="lt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laiškas</a:t>
            </a:r>
            <a:r>
              <a:rPr lang="lt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košė </a:t>
            </a:r>
            <a:r>
              <a:rPr lang="lt" sz="1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lt" sz="1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sv-SE" sz="1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 grö</a:t>
            </a:r>
            <a:r>
              <a:rPr lang="lt" sz="1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t)</a:t>
            </a:r>
            <a:r>
              <a:rPr lang="lt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sv-SE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lt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butas,</a:t>
            </a:r>
            <a:r>
              <a:rPr lang="sv-SE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lt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pusryčiai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3229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>
            <a:spLocks noGrp="1"/>
          </p:cNvSpPr>
          <p:nvPr>
            <p:ph type="title"/>
          </p:nvPr>
        </p:nvSpPr>
        <p:spPr>
          <a:xfrm>
            <a:off x="317125" y="22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lt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Samtal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30"/>
          <p:cNvSpPr txBox="1">
            <a:spLocks noGrp="1"/>
          </p:cNvSpPr>
          <p:nvPr>
            <p:ph type="body" idx="1"/>
          </p:nvPr>
        </p:nvSpPr>
        <p:spPr>
          <a:xfrm>
            <a:off x="457200" y="990000"/>
            <a:ext cx="8229600" cy="36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623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Labas, kuo tu vardu?                                                             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623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Sveikas. Mano vardas Kristina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623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Kur tu gimei?                               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623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Kaune 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623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 tu irgi gyveni Kaune?             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623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Ne, dabar aš gyvenu Vilniuje.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623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 tu esi lietuvė?                        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623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Mano mama yra rusė, o tėtis lietuvis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623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Tai tu kalbi rusiškai?                  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623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Taip, aš galiu kalbėti ir rusiškai, ir lietuviškai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20955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/>
              <a:t>Ar tu moki angliškai?                </a:t>
            </a:r>
            <a:endParaRPr sz="1100"/>
          </a:p>
          <a:p>
            <a:pPr marL="342900" lvl="0" indent="-20955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/>
              <a:t>Taip, kalbu ir angliškai.</a:t>
            </a:r>
            <a:endParaRPr sz="1100"/>
          </a:p>
          <a:p>
            <a:pPr marL="342900" lvl="0" indent="-20955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/>
              <a:t>Kur tu dirbi?                                   </a:t>
            </a:r>
            <a:endParaRPr sz="1100"/>
          </a:p>
          <a:p>
            <a:pPr marL="342900" lvl="0" indent="-20955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/>
              <a:t>Taksi vairuotoja vienoje firmoje</a:t>
            </a:r>
            <a:endParaRPr sz="1100"/>
          </a:p>
          <a:p>
            <a:pPr marL="342900" lvl="0" indent="-20955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/>
              <a:t>Tau patinka šokoladas?   </a:t>
            </a:r>
            <a:endParaRPr sz="1100"/>
          </a:p>
          <a:p>
            <a:pPr marL="342900" lvl="0" indent="-20955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/>
              <a:t>Labai</a:t>
            </a:r>
            <a:endParaRPr sz="1100"/>
          </a:p>
          <a:p>
            <a:pPr marL="342900" lvl="0" indent="-20955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/>
              <a:t>Ar nenorėtum gabalėlio?   </a:t>
            </a:r>
            <a:endParaRPr sz="1100"/>
          </a:p>
          <a:p>
            <a:pPr marL="342900" lvl="0" indent="-20955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lt" sz="1100"/>
              <a:t>Taip, ačiū</a:t>
            </a:r>
            <a:endParaRPr sz="1100"/>
          </a:p>
          <a:p>
            <a:pPr marL="342900" marR="0" lvl="0" indent="-24638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endParaRPr sz="1520"/>
          </a:p>
        </p:txBody>
      </p:sp>
    </p:spTree>
    <p:extLst>
      <p:ext uri="{BB962C8B-B14F-4D97-AF65-F5344CB8AC3E}">
        <p14:creationId xmlns:p14="http://schemas.microsoft.com/office/powerpoint/2010/main" val="96998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3000" dirty="0" smtClean="0"/>
              <a:t>Ber</a:t>
            </a:r>
            <a:r>
              <a:rPr lang="sv-SE" sz="3000" dirty="0" smtClean="0"/>
              <a:t>ätta</a:t>
            </a:r>
            <a:r>
              <a:rPr lang="lt" sz="3000" dirty="0" smtClean="0"/>
              <a:t> </a:t>
            </a:r>
            <a:r>
              <a:rPr lang="lt" sz="3000" dirty="0"/>
              <a:t>om Kristina</a:t>
            </a:r>
            <a:endParaRPr sz="3000" dirty="0"/>
          </a:p>
        </p:txBody>
      </p:sp>
      <p:sp>
        <p:nvSpPr>
          <p:cNvPr id="166" name="Google Shape;166;p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800"/>
              <a:t>Tautybė:</a:t>
            </a:r>
            <a:endParaRPr sz="180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800"/>
              <a:t>Gimimo vieta:</a:t>
            </a:r>
            <a:endParaRPr sz="180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800"/>
              <a:t>Gyvenamoji vieta:</a:t>
            </a:r>
            <a:endParaRPr sz="180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800"/>
              <a:t>Šeiminė padėtis:</a:t>
            </a:r>
            <a:endParaRPr sz="180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800"/>
              <a:t>Pomėgiai:</a:t>
            </a:r>
            <a:endParaRPr sz="180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64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lt" dirty="0">
                <a:solidFill>
                  <a:srgbClr val="6AA84F"/>
                </a:solidFill>
              </a:rPr>
              <a:t>Namų </a:t>
            </a:r>
            <a:r>
              <a:rPr lang="lt" dirty="0" smtClean="0">
                <a:solidFill>
                  <a:srgbClr val="6AA84F"/>
                </a:solidFill>
              </a:rPr>
              <a:t>darbai: </a:t>
            </a:r>
            <a:r>
              <a:rPr lang="lt" dirty="0" smtClean="0">
                <a:solidFill>
                  <a:schemeClr val="tx1"/>
                </a:solidFill>
              </a:rPr>
              <a:t>g</a:t>
            </a:r>
            <a:r>
              <a:rPr lang="sv-SE" dirty="0" smtClean="0">
                <a:solidFill>
                  <a:schemeClr val="tx1"/>
                </a:solidFill>
              </a:rPr>
              <a:t>öra meningar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90" name="Google Shape;190;p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dirty="0"/>
              <a:t>  gyvena</a:t>
            </a:r>
            <a:r>
              <a:rPr lang="lt" dirty="0" smtClean="0"/>
              <a:t>,</a:t>
            </a:r>
            <a:r>
              <a:rPr lang="sv-SE" dirty="0" smtClean="0"/>
              <a:t> </a:t>
            </a:r>
            <a:r>
              <a:rPr lang="lt" dirty="0" smtClean="0"/>
              <a:t>buvo,</a:t>
            </a:r>
            <a:r>
              <a:rPr lang="sv-SE" dirty="0" smtClean="0"/>
              <a:t> </a:t>
            </a:r>
            <a:r>
              <a:rPr lang="lt" dirty="0" smtClean="0"/>
              <a:t>nenori,</a:t>
            </a:r>
            <a:r>
              <a:rPr lang="sv-SE" dirty="0" smtClean="0"/>
              <a:t> </a:t>
            </a:r>
            <a:r>
              <a:rPr lang="lt" dirty="0" smtClean="0"/>
              <a:t>norėčiau,</a:t>
            </a:r>
            <a:r>
              <a:rPr lang="sv-SE" dirty="0" smtClean="0"/>
              <a:t> </a:t>
            </a:r>
            <a:r>
              <a:rPr lang="lt" dirty="0" smtClean="0"/>
              <a:t>parduotuvė</a:t>
            </a:r>
            <a:r>
              <a:rPr lang="lt" dirty="0"/>
              <a:t>,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lt" dirty="0"/>
              <a:t>  kainuoja, važiuoja, darbas, visada, kartais,  nėra, prausiasi, taip </a:t>
            </a:r>
            <a:r>
              <a:rPr lang="lt" dirty="0" smtClean="0"/>
              <a:t>pat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967694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410</Words>
  <Application>Microsoft Office PowerPoint</Application>
  <PresentationFormat>On-screen Show (16:9)</PresentationFormat>
  <Paragraphs>52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Simple Light</vt:lpstr>
      <vt:lpstr>Office Theme</vt:lpstr>
      <vt:lpstr>s, š, z, ž, c, č</vt:lpstr>
      <vt:lpstr>Om dig själv</vt:lpstr>
      <vt:lpstr>Aš norėčiau, aš nemėgstu</vt:lpstr>
      <vt:lpstr>Ką (vad)? - Direkt objekt</vt:lpstr>
      <vt:lpstr>Samtal</vt:lpstr>
      <vt:lpstr>Berätta om Kristina</vt:lpstr>
      <vt:lpstr>Namų darbai: göra meningar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s, š, z, ž, c, č</dc:title>
  <dc:creator>Algintė Zilinskaitė</dc:creator>
  <cp:lastModifiedBy>Algintė Zilinskaitė</cp:lastModifiedBy>
  <cp:revision>10</cp:revision>
  <dcterms:modified xsi:type="dcterms:W3CDTF">2021-04-28T01:54:44Z</dcterms:modified>
</cp:coreProperties>
</file>