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9" r:id="rId4"/>
    <p:sldId id="270" r:id="rId5"/>
    <p:sldId id="271" r:id="rId6"/>
    <p:sldId id="272" r:id="rId7"/>
    <p:sldId id="274" r:id="rId8"/>
    <p:sldId id="281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2DD02-8AEA-476F-4491-93B584D797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FB070E-F15C-8FF8-ECE5-B299D1E489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C3370-1E18-5FC9-1362-F6C6A25B2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36AF-1444-47BD-B801-72CCE07E9B0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FC5FC-06D1-95F9-7EB9-A5AE66937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78823-200A-1DDE-2106-CF026BA14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B62F-E17C-4F79-8148-45A889DB9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5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8228D-3BCF-8D16-10B0-1D8910C5D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24E2FE-5AE0-FE8C-82BB-4FC6CB8D5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D3149-7AD5-9610-3E84-456A38E25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36AF-1444-47BD-B801-72CCE07E9B0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BC656-06CB-E4FD-5BFE-A090BDEA5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95F50-D2B0-DB22-9F31-D412C894A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B62F-E17C-4F79-8148-45A889DB9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65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08909C-E0FC-FDFA-8EF3-AA6858D51D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84D984-467E-8C71-83D3-30DD42C99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60D7-9FC9-7788-E971-C88D8F49B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36AF-1444-47BD-B801-72CCE07E9B0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53E6C-306E-C781-2591-A1CE37B71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7FE96-BA41-CE43-38A0-0ECE93AC9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B62F-E17C-4F79-8148-45A889DB9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70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40DB0-4E01-3BEF-9B45-7DFBC0D42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794AF-71AE-CB3B-951E-F26B1C055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4F27A-077D-1B8A-84CE-C1CF2A24A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36AF-1444-47BD-B801-72CCE07E9B0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53459-912F-D349-ED25-8D15C07A2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D2A3A-104A-183C-BC0B-0A4595FD0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B62F-E17C-4F79-8148-45A889DB9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3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44072-7500-9873-3A35-9A152024F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EE15C-0284-B13E-40B0-DFC2119B5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1327C-9938-7985-4888-5F4E68E44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36AF-1444-47BD-B801-72CCE07E9B0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56913-D23A-775D-5549-AF5B2AA6E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91B86-0C73-B06E-A25E-2973A29DC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B62F-E17C-4F79-8148-45A889DB9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07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9CB0C-71AF-B19A-D184-3DD8185A3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D4953-3460-2FE4-93C9-7A524DEED6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878363-A435-8F36-870A-F200F201C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355A05-86E5-982D-79F2-A40BD8A7C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36AF-1444-47BD-B801-72CCE07E9B0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7AA4F1-557E-6AA8-B5B7-91B7D7750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9A593-D435-351E-336A-9B71833EB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B62F-E17C-4F79-8148-45A889DB9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73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D8CDE-9E80-56FB-5A60-D4ED05945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A6A763-9B16-0EBB-5870-5AD293FED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9D7DF9-337F-AE13-AEA5-1F65685443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74B7D3-F1B4-B09C-771B-194B835870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498AED-BAE4-0DA5-2543-E92E41E5E9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510911-C1D4-D563-48D3-393EBA47C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36AF-1444-47BD-B801-72CCE07E9B0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15748D-2A39-9B75-545B-D17F452F5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A6FC49-607F-3811-713B-F15303EF0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B62F-E17C-4F79-8148-45A889DB9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0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ED4FB-E194-0D4A-9BAF-22A37E0DE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E3539F-B5D9-7616-3DDB-4E4FFDC26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36AF-1444-47BD-B801-72CCE07E9B0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74B060-4E7A-68BA-172E-A41C1C068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8930C1-0BF3-8C09-9E0A-BC48570FC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B62F-E17C-4F79-8148-45A889DB9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71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07457D-3942-4FC6-7781-6E48FB74B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36AF-1444-47BD-B801-72CCE07E9B0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B46A4F-3C03-B925-862C-E1B4D99D3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DE91B6-4CF3-B934-F379-6F2796090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B62F-E17C-4F79-8148-45A889DB9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96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36A22-E2B1-5F66-4BB4-63E097533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DCEC2-26C2-AA7A-AB07-45008B23E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777EE3-AE32-EB46-2B1A-32EC93738D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3A66AA-7C07-90F8-5B8C-9C95E5C83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36AF-1444-47BD-B801-72CCE07E9B0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6BFC28-F6CF-B3C5-81CD-F2E72FF07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EDDA01-0FFA-4364-6C35-0445EFAFD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B62F-E17C-4F79-8148-45A889DB9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77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74548-2E56-EBD3-4F65-829317136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44A0F9-4E0F-D9EA-6D27-F422F8DD57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533C38-FBCF-2FAB-B28B-65E817F81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7715FE-3985-71EE-ADF8-13AF7573C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36AF-1444-47BD-B801-72CCE07E9B0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FB1FBB-1555-51F6-79CE-E753402E4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26DA53-FD8B-FC48-9BAC-0271A6DE9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B62F-E17C-4F79-8148-45A889DB9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08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16CB6E-DEE0-69CD-B5C4-9BC46C960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F6FF30-A6AC-EC6E-6790-CCC978AF9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60EFF-7A18-3EA2-BFF1-B873AE8ABC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236AF-1444-47BD-B801-72CCE07E9B0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B1C96-EAF4-6133-FD31-C5B591E808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B23F0-F68E-DB18-B522-113E044AD0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6B62F-E17C-4F79-8148-45A889DB9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48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3310E-77E5-C0CB-E817-37464ED20F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Kartoj</a:t>
            </a:r>
            <a:r>
              <a:rPr lang="sv-SE" dirty="0"/>
              <a:t>imas VII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5B18CC-7AF1-179E-2C83-A5F4E77513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44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533B1-94B8-9D53-F0CF-4485E5A06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4D1EB85-FDCA-14E0-C8DC-273E7C9D87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9308" y="66753"/>
            <a:ext cx="6928168" cy="6791247"/>
          </a:xfrm>
        </p:spPr>
      </p:pic>
    </p:spTree>
    <p:extLst>
      <p:ext uri="{BB962C8B-B14F-4D97-AF65-F5344CB8AC3E}">
        <p14:creationId xmlns:p14="http://schemas.microsoft.com/office/powerpoint/2010/main" val="1983333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19B04-7D5C-04C8-0032-C0878AFD3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D73017F-ED7C-C5FC-6EA7-488435B762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2005" y="1001538"/>
            <a:ext cx="9482326" cy="5385245"/>
          </a:xfrm>
        </p:spPr>
      </p:pic>
    </p:spTree>
    <p:extLst>
      <p:ext uri="{BB962C8B-B14F-4D97-AF65-F5344CB8AC3E}">
        <p14:creationId xmlns:p14="http://schemas.microsoft.com/office/powerpoint/2010/main" val="2343672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DDA22-72A6-2746-DC0C-E0AC0017E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5E0BC5-4AB6-9D08-AAD3-467D8A86DA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9714" y="218296"/>
            <a:ext cx="7324396" cy="6553407"/>
          </a:xfrm>
        </p:spPr>
      </p:pic>
    </p:spTree>
    <p:extLst>
      <p:ext uri="{BB962C8B-B14F-4D97-AF65-F5344CB8AC3E}">
        <p14:creationId xmlns:p14="http://schemas.microsoft.com/office/powerpoint/2010/main" val="772731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053CE-631D-2619-A867-DFEC018A1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E77C57A-95EB-21AC-0F28-54186946A4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4292" y="1837846"/>
            <a:ext cx="6908975" cy="3704812"/>
          </a:xfrm>
        </p:spPr>
      </p:pic>
    </p:spTree>
    <p:extLst>
      <p:ext uri="{BB962C8B-B14F-4D97-AF65-F5344CB8AC3E}">
        <p14:creationId xmlns:p14="http://schemas.microsoft.com/office/powerpoint/2010/main" val="3963093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F8364-3A04-4BC3-134E-DA2758158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0E2EE58-2B3D-9D74-906E-6910A1BA3D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4533" y="338319"/>
            <a:ext cx="7722335" cy="6233341"/>
          </a:xfrm>
        </p:spPr>
      </p:pic>
    </p:spTree>
    <p:extLst>
      <p:ext uri="{BB962C8B-B14F-4D97-AF65-F5344CB8AC3E}">
        <p14:creationId xmlns:p14="http://schemas.microsoft.com/office/powerpoint/2010/main" val="421286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6A893-8066-1C7D-011F-F5826902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669" y="2425152"/>
            <a:ext cx="10515600" cy="1325563"/>
          </a:xfrm>
        </p:spPr>
        <p:txBody>
          <a:bodyPr/>
          <a:lstStyle/>
          <a:p>
            <a:pPr algn="ctr"/>
            <a:r>
              <a:rPr lang="lt-LT" dirty="0"/>
              <a:t>A</a:t>
            </a:r>
            <a:r>
              <a:rPr lang="tr-TR" dirty="0"/>
              <a:t>2</a:t>
            </a:r>
            <a:r>
              <a:rPr lang="sv-SE" dirty="0"/>
              <a:t>.2 lygis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787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3D537-CE2C-BC43-4E8B-B4994D55E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F2457-E3DA-2E0E-9928-6FB69D18E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Ką </a:t>
            </a:r>
            <a:r>
              <a:rPr lang="en-US" dirty="0" err="1"/>
              <a:t>kalbantysis</a:t>
            </a:r>
            <a:r>
              <a:rPr lang="en-US" dirty="0"/>
              <a:t> </a:t>
            </a:r>
            <a:r>
              <a:rPr lang="lt-LT" dirty="0"/>
              <a:t>nori nuomotis?  Butą</a:t>
            </a:r>
          </a:p>
          <a:p>
            <a:r>
              <a:rPr lang="lt-LT" dirty="0"/>
              <a:t>Kiek kainuoja butas? </a:t>
            </a:r>
            <a:r>
              <a:rPr lang="it-IT" dirty="0"/>
              <a:t>250 eur</a:t>
            </a:r>
            <a:endParaRPr lang="lt-LT" dirty="0"/>
          </a:p>
          <a:p>
            <a:r>
              <a:rPr lang="lt-LT" dirty="0"/>
              <a:t>Kokiame rajone yra butas?</a:t>
            </a:r>
            <a:r>
              <a:rPr lang="it-IT" dirty="0"/>
              <a:t> Paupyje, prie parko</a:t>
            </a:r>
            <a:endParaRPr lang="lt-LT" dirty="0"/>
          </a:p>
          <a:p>
            <a:r>
              <a:rPr lang="lt-LT" dirty="0"/>
              <a:t>Ar namas triukšmingoje vietoje?</a:t>
            </a:r>
            <a:r>
              <a:rPr lang="it-IT" dirty="0"/>
              <a:t> -</a:t>
            </a:r>
            <a:endParaRPr lang="lt-LT" dirty="0"/>
          </a:p>
          <a:p>
            <a:r>
              <a:rPr lang="lt-LT" dirty="0"/>
              <a:t>Kokio dydžio butas?</a:t>
            </a:r>
            <a:r>
              <a:rPr lang="it-IT" dirty="0"/>
              <a:t> 60 metr</a:t>
            </a:r>
            <a:r>
              <a:rPr lang="lt-LT" dirty="0"/>
              <a:t>ų</a:t>
            </a:r>
          </a:p>
          <a:p>
            <a:r>
              <a:rPr lang="lt-LT" dirty="0"/>
              <a:t>Kelintame aukšte yra butas? Trečiame aukšte</a:t>
            </a:r>
          </a:p>
          <a:p>
            <a:r>
              <a:rPr lang="lt-LT" dirty="0"/>
              <a:t>Koks buto adresas? Pasakų g. </a:t>
            </a:r>
            <a:r>
              <a:rPr lang="tr-TR" dirty="0"/>
              <a:t>36</a:t>
            </a:r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009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5627A-A634-C8FD-215B-5CDA22B7A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Nam</a:t>
            </a:r>
            <a:r>
              <a:rPr lang="lt-LT" dirty="0"/>
              <a:t>ų darbai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111AFC4-0D0B-22A8-5457-3DCE338C34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94048" y="238561"/>
            <a:ext cx="8142568" cy="6372446"/>
          </a:xfrm>
        </p:spPr>
      </p:pic>
    </p:spTree>
    <p:extLst>
      <p:ext uri="{BB962C8B-B14F-4D97-AF65-F5344CB8AC3E}">
        <p14:creationId xmlns:p14="http://schemas.microsoft.com/office/powerpoint/2010/main" val="4291562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7225</TotalTime>
  <Words>59</Words>
  <Application>Microsoft Office PowerPoint</Application>
  <PresentationFormat>Widescreen</PresentationFormat>
  <Paragraphs>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Kartojimas VII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A2.2 lygis</vt:lpstr>
      <vt:lpstr>PowerPoint Presentation</vt:lpstr>
      <vt:lpstr>Namų darbai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Kartojimas VII</dc:title>
  <dc:creator>Jurate Cibirkaite</dc:creator>
  <cp:lastModifiedBy>Jurate Cibirkaite</cp:lastModifiedBy>
  <cp:revision>3</cp:revision>
  <dcterms:created xsi:type="dcterms:W3CDTF">2023-07-03T21:13:10Z</dcterms:created>
  <dcterms:modified xsi:type="dcterms:W3CDTF">2023-07-08T21:38:27Z</dcterms:modified>
</cp:coreProperties>
</file>