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FDF1-7BEE-8ABF-8CBD-F70610896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932DC-AE7C-3807-87EF-A35F8E7E4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2140F-E9F4-4988-22F7-3C18BCCF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6F54A-13FD-9EC1-FC23-F69D7E93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3404C-8545-8687-8D05-99A2E7DDF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C1BC-9BC1-FCF3-7E56-4BFD1FB7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73EC7-0EF1-CF6A-6ABF-9A69D6EA3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092A5-ED28-D70F-4DEC-34803C60B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2A131-612D-A4CA-7CDB-A4AE842B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F1307-3976-0D17-B804-63965893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5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3C614B-28A8-9265-0235-FB0C86F35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BFE5F-F514-AE7F-A031-375465F40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D1CA4-21FA-4AEA-AEBF-967C68ED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A7758-33EF-2DC3-B308-71E7A5DBF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5EEBA-CBDB-5F79-BC6C-90B5657E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8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74B0-BEF3-67A0-B3C8-2429FBEA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E3430-01F3-6978-0EAC-81DE89523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8EB63-9064-F8FC-B235-11A828075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D9771-E5FC-326C-10CE-BAA5CDDA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190D9-0478-4148-243D-12BC1B18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5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AF018-8DBD-69A5-D24F-129DD20EC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6278D-5ECD-D4F0-5C52-F928AB3D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3412F-E654-E307-1885-1F2F7F5DE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59278-16D1-E5AD-C6B5-3731FFBA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EE99E-5163-077C-03BF-1E1E7A5F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4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EEB2-0F3B-0F44-E7FD-9C320EDB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86ADE-4E87-20D7-0E53-9248CF5FB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F4A49-CC90-EBE3-042B-3A3131054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CDEC3-022E-974A-E50B-4384BE1B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9D495-8605-148F-9F17-64762110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66EB1-9830-9E1D-4206-B8E5EE99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4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18689-4E6F-9FE6-2E4D-A6BF6207D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42891-F5B1-07FD-4EF3-253869DBD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7CFD3-6BFE-9422-298A-42B361F2C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05BAB6-2681-B678-BBF2-9BE709754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62A3B-489D-31B0-8F3F-067501272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6F2EE0-FA8C-AC3A-0A45-EFBC2606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BFE41-9CF2-9A01-D7D8-F42B0362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3D384-6BDF-9E17-5147-5D40622A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B644-1CC1-1ABB-FC77-F5D8F9D4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608CD-C8F9-4AC3-D88E-4A6D8190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92747-F247-F454-EBC9-32883C0D1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545A9-4503-C881-EBEE-C1CAFE88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9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2E07CC-2B3D-2F31-254E-1C716B96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0FD02E-50EF-0EE5-6599-92D906FE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5F44D-02CD-5A02-9473-940A534E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3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9F9F-F4B6-1F99-0070-411776882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17720-CE09-9933-6950-883A7904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A1D82-A621-ECA7-7F91-EF2C33B2D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C7E0A-DA87-4553-9942-B395A7A15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700A8-1752-594F-82A2-14A4575C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E3DFC-A4D0-0AFC-5621-98B07C0A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1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81B15-F3AD-D626-7D95-1567F26D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5BFB7D-12C9-825A-EC42-DB34605ED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B4D11-DFA6-FC1F-95C8-05B399F0B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94D95-6884-6954-22DE-79770DDA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40ED6-80D4-C705-4382-072D98C7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2A061-E83B-A584-480F-7E8891C8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55452A-3A80-42E5-9874-738EBC32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1C1C5-872B-9B67-06E5-942797880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0D7F7-0B67-9E67-6B87-32ACAAEC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1F82-E436-4D65-B72E-708B31ACB9E3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77321-EF99-D879-D6DB-131EBCA4D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9FCB8-0D92-1677-00AB-61DB19EA0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1F445-8E4C-43C5-92AB-5FD9F820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4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E08E5-030A-DDBB-4624-8776476F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</a:t>
            </a:r>
            <a:r>
              <a:rPr lang="lt-LT" dirty="0"/>
              <a:t>ų darbai</a:t>
            </a: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7B11DFE-68D2-08D7-1AE0-EC14C0BBF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3045" y="312135"/>
            <a:ext cx="8443508" cy="6424996"/>
          </a:xfrm>
        </p:spPr>
      </p:pic>
    </p:spTree>
    <p:extLst>
      <p:ext uri="{BB962C8B-B14F-4D97-AF65-F5344CB8AC3E}">
        <p14:creationId xmlns:p14="http://schemas.microsoft.com/office/powerpoint/2010/main" val="68200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D0B73-A116-9902-F002-BC37D80D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A73102-3D19-035A-587D-6DFFB699AF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324" y="112438"/>
            <a:ext cx="6508861" cy="679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25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Namų darbai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Namų darbai</dc:title>
  <dc:creator>Jurate Cibirkaite</dc:creator>
  <cp:lastModifiedBy>Jurate Cibirkaite</cp:lastModifiedBy>
  <cp:revision>1</cp:revision>
  <dcterms:created xsi:type="dcterms:W3CDTF">2023-07-14T10:30:16Z</dcterms:created>
  <dcterms:modified xsi:type="dcterms:W3CDTF">2023-07-14T10:33:39Z</dcterms:modified>
</cp:coreProperties>
</file>