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1"/>
  </p:notesMasterIdLst>
  <p:sldIdLst>
    <p:sldId id="268" r:id="rId2"/>
    <p:sldId id="269" r:id="rId3"/>
    <p:sldId id="275" r:id="rId4"/>
    <p:sldId id="267" r:id="rId5"/>
    <p:sldId id="258" r:id="rId6"/>
    <p:sldId id="272" r:id="rId7"/>
    <p:sldId id="273" r:id="rId8"/>
    <p:sldId id="274" r:id="rId9"/>
    <p:sldId id="26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2406741b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2406741b_0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51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2406741b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2406741b_0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396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727054f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727054f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6f24f07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6f24f07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6551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15a6f1bd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15a6f1bd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459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715a6f1bd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715a6f1bd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403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72406741b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72406741b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345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šuo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61" y="25195"/>
            <a:ext cx="2308565" cy="153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TzgB-OMn2OYwVpCPs09aZMqlX_1zUojJANG6WNA5Hnm_RObowayclKDr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819" y="-1"/>
            <a:ext cx="1834556" cy="173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RaiP6IZQysrG9RJB9WxpJxU8pLX82xVTSVp6wyESwE_-MWUmeBdn79RFL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903" y="78321"/>
            <a:ext cx="721728" cy="16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izdo rezultatas pagal užklausą „liepa medis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6" y="98082"/>
            <a:ext cx="1747179" cy="153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aizdo rezultatas pagal užklausą „sriuba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1" y="1894940"/>
            <a:ext cx="2054013" cy="13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Vaizdo rezultatas pagal užklausą „batas“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85" y="1901098"/>
            <a:ext cx="1922252" cy="136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krpd.am.lt/VI/files/0.39456800131970535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717" y="1894940"/>
            <a:ext cx="2052728" cy="13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s://lh4.googleusercontent.com/eitTWKzupma3Ltc9iub2qopblXh9UGfsYforAHaew-Admy6DebENUzDSronYfAmCGKOpjmGsr2IoKWRwMh8Zyqb4cZ0ebFsLr87OYpFvx9nMQHGyYwqg9yEnB3pJepaeORTD9P2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793" y="1750928"/>
            <a:ext cx="1201831" cy="165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lh3.googleusercontent.com/sZ-b9SSMeCF-D5Od4ayoFfHmP1Jri55bsO1z9mAH5tPDAfgXyG5rCoHpT2_xr3Yh798tXnu4PyiLWOVIu0tsu5iGohxVmXQLt9SglXy6vnWA-TWzD6X6jxPdB1zNLkMNkIYvGk4Z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88" y="3405806"/>
            <a:ext cx="1526231" cy="168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Vaizdo rezultatas pagal užklausą „dirba žmogus“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243" y="3425420"/>
            <a:ext cx="2207388" cy="158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Vaizdo rezultatas pagal užklausą „VALGO“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76" y="3520593"/>
            <a:ext cx="2097787" cy="139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89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Ord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bilderna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lt-L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riuba</a:t>
            </a:r>
            <a:r>
              <a:rPr lang="lt-L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yla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liepa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valgo</a:t>
            </a:r>
            <a:r>
              <a:rPr lang="lt-L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duona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gandras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šuo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knyga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lt-L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kūnas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batas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dirba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EC8B31-BBB2-4978-9C05-FD7CB9CF84AE}"/>
              </a:ext>
            </a:extLst>
          </p:cNvPr>
          <p:cNvSpPr txBox="1"/>
          <p:nvPr/>
        </p:nvSpPr>
        <p:spPr>
          <a:xfrm>
            <a:off x="2286000" y="2416421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57AC-2E76-461A-ADDE-48D763D4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Petraičių šeima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6E94E-1AB4-4D2A-A0BD-C74D0F1ABB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Albinas ir Jūratė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yra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susituokę. Jie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turi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tris vaikus: Dovilę, Luką ir Matą. Tai užsiėmusi šeima, nes Albinas ir Jūratė abudu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dirba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 vaikai lanko mokyklą.Po darbo ir mokyklos šeima taip pat užsiėmusi. Jie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turi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daug darbų namuose, tačiau Jūratė ir Albinas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dalinasi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darbais, o vaikai jiems irgi šiek tiek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padeda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lt-LT" sz="1600" b="0" dirty="0">
              <a:effectLst/>
            </a:endParaRPr>
          </a:p>
          <a:p>
            <a:pPr marL="11430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Jūratė visada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apsiperka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pakeliui namo iš darbo. Po to ji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tvarkosi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ir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švarinasi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Jūratei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nepatinka gaminti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maistą, todėl tai paprastai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daro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Albinas, o Jūratė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plauna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indus.Bet kartais Jūratė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gamina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maistą, tuomet Albinas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plauna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indus. Po vakarienės šeima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ilsisi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ir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geria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arbatą. Kartais jie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žiūri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televizorių. Jūratė dažnai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būna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žvali vakarais, tačiau Albinas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jaučiasi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pavargęs.Jis dažnai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užmiega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 sofos. 12 valandą Jūratė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pažadina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Albiną ir jie </a:t>
            </a:r>
            <a:r>
              <a:rPr lang="lt-LT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eina </a:t>
            </a:r>
            <a:r>
              <a:rPr lang="lt-LT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į lovą</a:t>
            </a:r>
            <a:r>
              <a:rPr lang="lt-L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lt-LT" sz="1400" b="0" dirty="0">
              <a:effectLst/>
            </a:endParaRPr>
          </a:p>
          <a:p>
            <a:pPr marL="114300" indent="0">
              <a:buNone/>
            </a:pP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07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ctrTitle"/>
          </p:nvPr>
        </p:nvSpPr>
        <p:spPr>
          <a:xfrm>
            <a:off x="311700" y="506036"/>
            <a:ext cx="8520600" cy="57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>
                <a:solidFill>
                  <a:srgbClr val="FF0000"/>
                </a:solidFill>
              </a:rPr>
              <a:t>Į darbą</a:t>
            </a:r>
            <a:r>
              <a:rPr lang="lt" sz="3000" dirty="0"/>
              <a:t> ar </a:t>
            </a:r>
            <a:r>
              <a:rPr lang="lt" sz="3000" dirty="0">
                <a:solidFill>
                  <a:srgbClr val="FF0000"/>
                </a:solidFill>
              </a:rPr>
              <a:t>darbe</a:t>
            </a:r>
            <a:r>
              <a:rPr lang="lt" sz="3000" dirty="0"/>
              <a:t>?</a:t>
            </a:r>
            <a:endParaRPr sz="3000"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subTitle" idx="1"/>
          </p:nvPr>
        </p:nvSpPr>
        <p:spPr>
          <a:xfrm>
            <a:off x="311700" y="1244391"/>
            <a:ext cx="8520600" cy="34730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Aš valgau priešpiečius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darbą/darbe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Savaitgaliais aš važiuoju</a:t>
            </a:r>
            <a:r>
              <a:rPr lang="lt" sz="2400" i="1" dirty="0">
                <a:solidFill>
                  <a:schemeClr val="tx1"/>
                </a:solidFill>
              </a:rPr>
              <a:t>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Kauną/Kaune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Penktadienio vakarą būnu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namo/namuose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Pakeliui iš darbo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namo/namuose</a:t>
            </a:r>
            <a:r>
              <a:rPr lang="lt" sz="2400" i="1" dirty="0">
                <a:solidFill>
                  <a:schemeClr val="tx1"/>
                </a:solidFill>
              </a:rPr>
              <a:t> </a:t>
            </a:r>
            <a:r>
              <a:rPr lang="lt" sz="2400" dirty="0">
                <a:solidFill>
                  <a:schemeClr val="tx1"/>
                </a:solidFill>
              </a:rPr>
              <a:t>aš apsiperku.</a:t>
            </a:r>
            <a:endParaRPr sz="2400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Maistą gaminu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virtuvę/virtuvėje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Kiekvieną rytą prausiuosi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dušą/duše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Vakarais aš niekada neinu</a:t>
            </a:r>
            <a:r>
              <a:rPr lang="lt" sz="2400" i="1" dirty="0">
                <a:solidFill>
                  <a:schemeClr val="tx1"/>
                </a:solidFill>
              </a:rPr>
              <a:t>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dušą/duše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Pieno produktus perku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parduotuvę/parduotuvėje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>
                <a:solidFill>
                  <a:schemeClr val="tx1"/>
                </a:solidFill>
              </a:rPr>
              <a:t>Vaisius ir daržoves perku</a:t>
            </a:r>
            <a:r>
              <a:rPr lang="lt" sz="2400" i="1" dirty="0">
                <a:solidFill>
                  <a:schemeClr val="tx1"/>
                </a:solidFill>
              </a:rPr>
              <a:t> </a:t>
            </a:r>
            <a:r>
              <a:rPr lang="l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į turgų/turguje</a:t>
            </a:r>
            <a:r>
              <a:rPr lang="lt" sz="2400" i="1" dirty="0">
                <a:solidFill>
                  <a:schemeClr val="tx1"/>
                </a:solidFill>
              </a:rPr>
              <a:t>.</a:t>
            </a:r>
            <a:endParaRPr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1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000" dirty="0">
                <a:solidFill>
                  <a:srgbClr val="000000"/>
                </a:solidFill>
              </a:rPr>
              <a:t>PUSRYČIAI – RYTAS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000" dirty="0">
                <a:solidFill>
                  <a:srgbClr val="000000"/>
                </a:solidFill>
              </a:rPr>
              <a:t>PRIEŠPIEČIAI – PIETŪS PRIEŠ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>
                <a:solidFill>
                  <a:srgbClr val="000000"/>
                </a:solidFill>
              </a:rPr>
              <a:t>PIETŪS – PIETŪS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>
                <a:solidFill>
                  <a:srgbClr val="000000"/>
                </a:solidFill>
              </a:rPr>
              <a:t>VAKARIENĖ – VAKARAS</a:t>
            </a:r>
            <a:endParaRPr sz="3000" dirty="0">
              <a:solidFill>
                <a:srgbClr val="000000"/>
              </a:solidFill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subTitle" idx="1"/>
          </p:nvPr>
        </p:nvSpPr>
        <p:spPr>
          <a:xfrm>
            <a:off x="311700" y="966350"/>
            <a:ext cx="8520600" cy="6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200" dirty="0"/>
              <a:t>Laiko išsireiškimai</a:t>
            </a:r>
            <a:endParaRPr sz="3200" dirty="0"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311700" y="1440873"/>
            <a:ext cx="8520600" cy="3128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t" sz="2400" dirty="0">
                <a:solidFill>
                  <a:srgbClr val="000000"/>
                </a:solidFill>
              </a:rPr>
              <a:t>7 valandą, be </a:t>
            </a:r>
            <a:r>
              <a:rPr lang="lt" sz="2400" dirty="0">
                <a:solidFill>
                  <a:schemeClr val="tx1"/>
                </a:solidFill>
              </a:rPr>
              <a:t>penkiolikos minučių aštunta</a:t>
            </a:r>
            <a:r>
              <a:rPr lang="lt" sz="2400" dirty="0">
                <a:solidFill>
                  <a:srgbClr val="000000"/>
                </a:solidFill>
              </a:rPr>
              <a:t>, </a:t>
            </a:r>
            <a:r>
              <a:rPr lang="lt" sz="2400" dirty="0">
                <a:solidFill>
                  <a:schemeClr val="tx1"/>
                </a:solidFill>
              </a:rPr>
              <a:t>penkiolika minučių po aštuntos</a:t>
            </a:r>
            <a:endParaRPr sz="2400" dirty="0">
              <a:solidFill>
                <a:schemeClr val="tx1"/>
              </a:solidFill>
            </a:endParaRPr>
          </a:p>
          <a:p>
            <a:pPr lvl="0" indent="-45720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t" sz="2400" dirty="0">
                <a:solidFill>
                  <a:srgbClr val="000000"/>
                </a:solidFill>
              </a:rPr>
              <a:t>ryte, vidurdienį </a:t>
            </a:r>
            <a:r>
              <a:rPr lang="lt" sz="2000" i="1" dirty="0">
                <a:solidFill>
                  <a:srgbClr val="000000"/>
                </a:solidFill>
              </a:rPr>
              <a:t>(vid middagstid)</a:t>
            </a:r>
            <a:r>
              <a:rPr lang="lt" sz="2000" dirty="0">
                <a:solidFill>
                  <a:srgbClr val="000000"/>
                </a:solidFill>
              </a:rPr>
              <a:t>, </a:t>
            </a:r>
            <a:r>
              <a:rPr lang="lt" sz="2400" dirty="0">
                <a:solidFill>
                  <a:srgbClr val="000000"/>
                </a:solidFill>
              </a:rPr>
              <a:t>per pietus, po pietų, vakare, </a:t>
            </a:r>
            <a:endParaRPr sz="2400" dirty="0">
              <a:solidFill>
                <a:srgbClr val="000000"/>
              </a:solidFill>
            </a:endParaRPr>
          </a:p>
          <a:p>
            <a:pPr lvl="0" indent="-45720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t" sz="2400" dirty="0">
                <a:solidFill>
                  <a:srgbClr val="000000"/>
                </a:solidFill>
              </a:rPr>
              <a:t>iš pradžių, po to, tada, paskui, vėliau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491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Veiklos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366112"/>
          <a:ext cx="803744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270">
                  <a:extLst>
                    <a:ext uri="{9D8B030D-6E8A-4147-A177-3AD203B41FA5}">
                      <a16:colId xmlns:a16="http://schemas.microsoft.com/office/drawing/2014/main" val="3612459734"/>
                    </a:ext>
                  </a:extLst>
                </a:gridCol>
                <a:gridCol w="3346173">
                  <a:extLst>
                    <a:ext uri="{9D8B030D-6E8A-4147-A177-3AD203B41FA5}">
                      <a16:colId xmlns:a16="http://schemas.microsoft.com/office/drawing/2014/main" val="2686002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Ji apsiperka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Jis paima vaikus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87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Ji eina į namus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 Ji tvarkosi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0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Ji valgo priešpiečius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 Ji švarinasi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5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Ji ilsisi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 Ji skalbia drabužius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10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Jis rašo elektroninį laišką/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žaidžia kompiuterinius žaidimus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 Ji kalba telefonu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 Ji </a:t>
                      </a:r>
                      <a:r>
                        <a:rPr lang="en-GB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prižiūri</a:t>
                      </a:r>
                      <a:r>
                        <a:rPr lang="en-GB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vaikus</a:t>
                      </a:r>
                      <a:endParaRPr lang="en-GB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6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Ji daro namų darbus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2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15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Veiklos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6469" y="1374581"/>
          <a:ext cx="811033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165">
                  <a:extLst>
                    <a:ext uri="{9D8B030D-6E8A-4147-A177-3AD203B41FA5}">
                      <a16:colId xmlns:a16="http://schemas.microsoft.com/office/drawing/2014/main" val="3621620379"/>
                    </a:ext>
                  </a:extLst>
                </a:gridCol>
                <a:gridCol w="4055165">
                  <a:extLst>
                    <a:ext uri="{9D8B030D-6E8A-4147-A177-3AD203B41FA5}">
                      <a16:colId xmlns:a16="http://schemas.microsoft.com/office/drawing/2014/main" val="4286777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 Ji gamina maistą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 Jie valgo vakarienę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 Ji skambina draugui/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siunčia SMS žinutę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2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 Ji plauna indus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 Jis klauso muzikos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5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 Ji skaito knygą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 Jis kalba su savo žmona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8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 Ji eina pasivaikščioti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 Jie žiūri televizorių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72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 Jis aplanko draugą/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 Ji eina į lovą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9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t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jis sulaukia svečių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 Ji </a:t>
                      </a:r>
                      <a:r>
                        <a:rPr lang="en-GB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miega</a:t>
                      </a:r>
                      <a:endParaRPr lang="en-GB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104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64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Verb i plural</a:t>
            </a:r>
            <a:endParaRPr dirty="0"/>
          </a:p>
        </p:txBody>
      </p:sp>
      <p:sp>
        <p:nvSpPr>
          <p:cNvPr id="190" name="Google Shape;190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                      </a:t>
            </a:r>
            <a:r>
              <a:rPr lang="lt" b="1" dirty="0">
                <a:solidFill>
                  <a:srgbClr val="000000"/>
                </a:solidFill>
              </a:rPr>
              <a:t>O-verb                 A-verb             I-verb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Mes                sak</a:t>
            </a:r>
            <a:r>
              <a:rPr lang="lt" dirty="0">
                <a:solidFill>
                  <a:srgbClr val="FF0000"/>
                </a:solidFill>
              </a:rPr>
              <a:t>ome</a:t>
            </a:r>
            <a:r>
              <a:rPr lang="lt" dirty="0">
                <a:solidFill>
                  <a:srgbClr val="000000"/>
                </a:solidFill>
              </a:rPr>
              <a:t>              verd</a:t>
            </a:r>
            <a:r>
              <a:rPr lang="lt" dirty="0">
                <a:solidFill>
                  <a:srgbClr val="FF0000"/>
                </a:solidFill>
              </a:rPr>
              <a:t>ame</a:t>
            </a:r>
            <a:r>
              <a:rPr lang="lt" dirty="0">
                <a:solidFill>
                  <a:srgbClr val="000000"/>
                </a:solidFill>
              </a:rPr>
              <a:t>           myl</a:t>
            </a:r>
            <a:r>
              <a:rPr lang="lt" dirty="0">
                <a:solidFill>
                  <a:srgbClr val="FF0000"/>
                </a:solidFill>
              </a:rPr>
              <a:t>ime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Jūs                 sak</a:t>
            </a:r>
            <a:r>
              <a:rPr lang="lt" dirty="0">
                <a:solidFill>
                  <a:srgbClr val="FF0000"/>
                </a:solidFill>
              </a:rPr>
              <a:t>ote</a:t>
            </a:r>
            <a:r>
              <a:rPr lang="lt" dirty="0">
                <a:solidFill>
                  <a:srgbClr val="000000"/>
                </a:solidFill>
              </a:rPr>
              <a:t>                 verd</a:t>
            </a:r>
            <a:r>
              <a:rPr lang="lt" dirty="0">
                <a:solidFill>
                  <a:srgbClr val="FF0000"/>
                </a:solidFill>
              </a:rPr>
              <a:t>ate</a:t>
            </a:r>
            <a:r>
              <a:rPr lang="lt" dirty="0">
                <a:solidFill>
                  <a:srgbClr val="000000"/>
                </a:solidFill>
              </a:rPr>
              <a:t>             myl</a:t>
            </a:r>
            <a:r>
              <a:rPr lang="lt" dirty="0">
                <a:solidFill>
                  <a:srgbClr val="FF0000"/>
                </a:solidFill>
              </a:rPr>
              <a:t>ite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Jie, jos            sak</a:t>
            </a:r>
            <a:r>
              <a:rPr lang="lt" dirty="0">
                <a:solidFill>
                  <a:srgbClr val="FF0000"/>
                </a:solidFill>
              </a:rPr>
              <a:t>o </a:t>
            </a:r>
            <a:r>
              <a:rPr lang="lt" dirty="0">
                <a:solidFill>
                  <a:srgbClr val="000000"/>
                </a:solidFill>
              </a:rPr>
              <a:t>                    verd</a:t>
            </a:r>
            <a:r>
              <a:rPr lang="lt" dirty="0">
                <a:solidFill>
                  <a:srgbClr val="FF0000"/>
                </a:solidFill>
              </a:rPr>
              <a:t>a</a:t>
            </a:r>
            <a:r>
              <a:rPr lang="lt" dirty="0">
                <a:solidFill>
                  <a:srgbClr val="000000"/>
                </a:solidFill>
              </a:rPr>
              <a:t>                myl</a:t>
            </a:r>
            <a:r>
              <a:rPr lang="lt" dirty="0">
                <a:solidFill>
                  <a:srgbClr val="FF0000"/>
                </a:solidFill>
              </a:rPr>
              <a:t>i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 i="1" dirty="0">
                <a:solidFill>
                  <a:srgbClr val="000000"/>
                </a:solidFill>
              </a:rPr>
              <a:t>Exempel: miega, valgo, žiūri, dirba, rašo, skaito, mėgsta</a:t>
            </a:r>
            <a:endParaRPr i="1" dirty="0">
              <a:solidFill>
                <a:srgbClr val="000000"/>
              </a:solidFill>
            </a:endParaRPr>
          </a:p>
          <a:p>
            <a:pPr marL="0" lvl="0" indent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lt" i="1" dirty="0">
                <a:solidFill>
                  <a:srgbClr val="38761D"/>
                </a:solidFill>
              </a:rPr>
              <a:t>N.d. </a:t>
            </a:r>
            <a:r>
              <a:rPr lang="sv-SE" i="1" dirty="0">
                <a:solidFill>
                  <a:srgbClr val="38761D"/>
                </a:solidFill>
              </a:rPr>
              <a:t>berätta om din vanliga helg</a:t>
            </a:r>
            <a:endParaRPr i="1"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489</Words>
  <Application>Microsoft Office PowerPoint</Application>
  <PresentationFormat>On-screen Show (16:9)</PresentationFormat>
  <Paragraphs>61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Simple Light</vt:lpstr>
      <vt:lpstr>PowerPoint Presentation</vt:lpstr>
      <vt:lpstr>Ord för bilderna</vt:lpstr>
      <vt:lpstr>Petraičių šeima</vt:lpstr>
      <vt:lpstr>Į darbą ar darbe?</vt:lpstr>
      <vt:lpstr>PUSRYČIAI – RYTAS PRIEŠPIEČIAI – PIETŪS PRIEŠ PIETŪS – PIETŪS VAKARIENĖ – VAKARAS</vt:lpstr>
      <vt:lpstr>Laiko išsireiškimai</vt:lpstr>
      <vt:lpstr>Veiklos</vt:lpstr>
      <vt:lpstr>Veiklos</vt:lpstr>
      <vt:lpstr>Verb i plural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Bilder och ord</dc:title>
  <dc:creator>Algintė Zilinskaitė</dc:creator>
  <cp:lastModifiedBy>Šiaurės Kryptimi</cp:lastModifiedBy>
  <cp:revision>17</cp:revision>
  <dcterms:modified xsi:type="dcterms:W3CDTF">2021-08-09T14:45:26Z</dcterms:modified>
</cp:coreProperties>
</file>