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59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W7U82oG6U8BOUEF2Xz3c2LW0l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2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0EE70-2CF9-FE48-86B8-096AB8B7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 </a:t>
            </a:r>
            <a:r>
              <a:rPr lang="en-US" dirty="0" err="1"/>
              <a:t>eller</a:t>
            </a:r>
            <a:r>
              <a:rPr lang="en-US" dirty="0"/>
              <a:t> Hon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95AE4-3993-6745-A7AB-DEBB4F21E9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spcBef>
                <a:spcPts val="0"/>
              </a:spcBef>
            </a:pPr>
            <a:r>
              <a:rPr lang="lt-LT" dirty="0">
                <a:solidFill>
                  <a:srgbClr val="FF0000"/>
                </a:solidFill>
              </a:rPr>
              <a:t>Lietuv</a:t>
            </a:r>
            <a:r>
              <a:rPr lang="lt-LT" dirty="0"/>
              <a:t>a </a:t>
            </a:r>
            <a:r>
              <a:rPr lang="lt-LT" dirty="0" smtClean="0"/>
              <a:t>– </a:t>
            </a:r>
            <a:r>
              <a:rPr lang="lt-LT" dirty="0" smtClean="0">
                <a:solidFill>
                  <a:srgbClr val="FF0000"/>
                </a:solidFill>
              </a:rPr>
              <a:t>lietuv</a:t>
            </a:r>
            <a:r>
              <a:rPr lang="lt-LT" dirty="0" smtClean="0"/>
              <a:t>is </a:t>
            </a:r>
            <a:r>
              <a:rPr lang="lt-LT" dirty="0"/>
              <a:t>– </a:t>
            </a:r>
            <a:r>
              <a:rPr lang="lt-LT" dirty="0">
                <a:solidFill>
                  <a:srgbClr val="FF0000"/>
                </a:solidFill>
              </a:rPr>
              <a:t>lietuv</a:t>
            </a:r>
            <a:r>
              <a:rPr lang="lt-LT" dirty="0"/>
              <a:t>ė</a:t>
            </a:r>
          </a:p>
          <a:p>
            <a:pPr marL="342900" lvl="0"/>
            <a:r>
              <a:rPr lang="lt-LT" dirty="0"/>
              <a:t>Lenkija – lenkas </a:t>
            </a:r>
            <a:r>
              <a:rPr lang="lt-LT" dirty="0" smtClean="0"/>
              <a:t>– </a:t>
            </a:r>
            <a:endParaRPr lang="lt-LT" dirty="0"/>
          </a:p>
          <a:p>
            <a:pPr marL="342900" lvl="0"/>
            <a:r>
              <a:rPr lang="lt-LT" dirty="0">
                <a:solidFill>
                  <a:srgbClr val="FF0000"/>
                </a:solidFill>
              </a:rPr>
              <a:t>Dan</a:t>
            </a:r>
            <a:r>
              <a:rPr lang="lt-LT" dirty="0"/>
              <a:t>ija </a:t>
            </a:r>
            <a:r>
              <a:rPr lang="lt-LT" dirty="0" smtClean="0"/>
              <a:t>– </a:t>
            </a:r>
            <a:endParaRPr lang="lt-LT" dirty="0"/>
          </a:p>
          <a:p>
            <a:pPr marL="342900" lvl="0"/>
            <a:r>
              <a:rPr lang="lt-LT" dirty="0">
                <a:solidFill>
                  <a:srgbClr val="FF0000"/>
                </a:solidFill>
              </a:rPr>
              <a:t>Vok</a:t>
            </a:r>
            <a:r>
              <a:rPr lang="lt-LT" dirty="0"/>
              <a:t>ietija </a:t>
            </a:r>
            <a:r>
              <a:rPr lang="lt-LT" dirty="0" smtClean="0"/>
              <a:t>– </a:t>
            </a:r>
            <a:endParaRPr lang="lt-LT" dirty="0"/>
          </a:p>
          <a:p>
            <a:pPr marL="342900" lvl="0"/>
            <a:r>
              <a:rPr lang="lt-LT" dirty="0">
                <a:solidFill>
                  <a:srgbClr val="FF0000"/>
                </a:solidFill>
              </a:rPr>
              <a:t>Rus</a:t>
            </a:r>
            <a:r>
              <a:rPr lang="lt-LT" dirty="0"/>
              <a:t>ija </a:t>
            </a:r>
            <a:r>
              <a:rPr lang="lt-LT" dirty="0" smtClean="0"/>
              <a:t>– </a:t>
            </a:r>
            <a:endParaRPr lang="lt-LT" dirty="0"/>
          </a:p>
          <a:p>
            <a:pPr marL="342900" lvl="0"/>
            <a:r>
              <a:rPr lang="lt-LT" dirty="0"/>
              <a:t>Švedija </a:t>
            </a:r>
            <a:r>
              <a:rPr lang="lt-LT" dirty="0" smtClean="0"/>
              <a:t>– </a:t>
            </a:r>
            <a:endParaRPr lang="lt-LT" dirty="0"/>
          </a:p>
          <a:p>
            <a:pPr marL="342900" lvl="0"/>
            <a:r>
              <a:rPr lang="lt-LT" dirty="0">
                <a:solidFill>
                  <a:srgbClr val="FF0000"/>
                </a:solidFill>
              </a:rPr>
              <a:t>Kin</a:t>
            </a:r>
            <a:r>
              <a:rPr lang="lt-LT" dirty="0"/>
              <a:t>ija </a:t>
            </a:r>
            <a:r>
              <a:rPr lang="lt-LT" dirty="0" smtClean="0"/>
              <a:t>– </a:t>
            </a:r>
            <a:endParaRPr lang="lt-LT" dirty="0"/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E45E2-D4A3-CE49-81BF-5ECA2FDDA9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579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45B7-2A39-5344-99C1-D85343FE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Jis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ji? Han </a:t>
            </a:r>
            <a:r>
              <a:rPr lang="en-US" dirty="0" err="1"/>
              <a:t>eller</a:t>
            </a:r>
            <a:r>
              <a:rPr lang="en-US" dirty="0"/>
              <a:t> hon?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11459-B751-9D4B-8951-B1B1081DBB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algn="just">
              <a:spcBef>
                <a:spcPts val="0"/>
              </a:spcBef>
            </a:pPr>
            <a:r>
              <a:rPr lang="lt-LT" dirty="0">
                <a:solidFill>
                  <a:schemeClr val="tx1"/>
                </a:solidFill>
              </a:rPr>
              <a:t>Medis (</a:t>
            </a:r>
            <a:r>
              <a:rPr lang="lt-LT" dirty="0" err="1">
                <a:solidFill>
                  <a:schemeClr val="tx1"/>
                </a:solidFill>
              </a:rPr>
              <a:t>ett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träd</a:t>
            </a:r>
            <a:r>
              <a:rPr lang="lt-LT" dirty="0">
                <a:solidFill>
                  <a:schemeClr val="tx1"/>
                </a:solidFill>
              </a:rPr>
              <a:t>), namas (</a:t>
            </a:r>
            <a:r>
              <a:rPr lang="lt-LT" dirty="0" err="1">
                <a:solidFill>
                  <a:schemeClr val="tx1"/>
                </a:solidFill>
              </a:rPr>
              <a:t>ett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hus</a:t>
            </a:r>
            <a:r>
              <a:rPr lang="lt-LT" dirty="0">
                <a:solidFill>
                  <a:schemeClr val="tx1"/>
                </a:solidFill>
              </a:rPr>
              <a:t>), žmona, kava, automobilis, liepa (</a:t>
            </a:r>
            <a:r>
              <a:rPr lang="lt-LT" dirty="0" err="1">
                <a:solidFill>
                  <a:schemeClr val="tx1"/>
                </a:solidFill>
              </a:rPr>
              <a:t>en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lind</a:t>
            </a:r>
            <a:r>
              <a:rPr lang="lt-LT" dirty="0">
                <a:solidFill>
                  <a:schemeClr val="tx1"/>
                </a:solidFill>
              </a:rPr>
              <a:t>), duona (</a:t>
            </a:r>
            <a:r>
              <a:rPr lang="lt-LT" dirty="0" err="1">
                <a:solidFill>
                  <a:schemeClr val="tx1"/>
                </a:solidFill>
              </a:rPr>
              <a:t>ett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bröd</a:t>
            </a:r>
            <a:r>
              <a:rPr lang="lt-LT" dirty="0">
                <a:solidFill>
                  <a:schemeClr val="tx1"/>
                </a:solidFill>
              </a:rPr>
              <a:t>), alus, eglė (</a:t>
            </a:r>
            <a:r>
              <a:rPr lang="lt-LT" dirty="0" err="1">
                <a:solidFill>
                  <a:schemeClr val="tx1"/>
                </a:solidFill>
              </a:rPr>
              <a:t>en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gran</a:t>
            </a:r>
            <a:r>
              <a:rPr lang="lt-LT" dirty="0">
                <a:solidFill>
                  <a:schemeClr val="tx1"/>
                </a:solidFill>
              </a:rPr>
              <a:t>), ąžuolas, šuo, vanduo.</a:t>
            </a:r>
          </a:p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ECFC4-023F-2749-B17C-CD1747E64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13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dirty="0"/>
              <a:t>Valgo ar geria? Mat </a:t>
            </a:r>
            <a:r>
              <a:rPr lang="lt-LT" dirty="0" err="1"/>
              <a:t>eller</a:t>
            </a:r>
            <a:r>
              <a:rPr lang="lt-LT" dirty="0"/>
              <a:t> </a:t>
            </a:r>
            <a:r>
              <a:rPr lang="lt-LT" dirty="0" err="1"/>
              <a:t>dryck</a:t>
            </a:r>
            <a:r>
              <a:rPr lang="lt-LT" dirty="0"/>
              <a:t>, </a:t>
            </a:r>
            <a:r>
              <a:rPr lang="lt-LT" dirty="0" err="1"/>
              <a:t>Repetera</a:t>
            </a:r>
            <a:endParaRPr dirty="0"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spc="300" dirty="0"/>
              <a:t>Alus, duona, pienas, kava, sultys, vanduo, kiauliena, grietinė, sviestas, šokoladas, arbata, sriuba.  </a:t>
            </a:r>
            <a:endParaRPr spc="300" dirty="0"/>
          </a:p>
        </p:txBody>
      </p:sp>
      <p:sp>
        <p:nvSpPr>
          <p:cNvPr id="105" name="Google Shape;10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dirty="0" err="1"/>
              <a:t>Vad</a:t>
            </a:r>
            <a:r>
              <a:rPr lang="lt-LT" dirty="0"/>
              <a:t> </a:t>
            </a:r>
            <a:r>
              <a:rPr lang="lt-LT" dirty="0" err="1"/>
              <a:t>behöver</a:t>
            </a:r>
            <a:r>
              <a:rPr lang="lt-LT" dirty="0"/>
              <a:t> du?</a:t>
            </a:r>
            <a:endParaRPr dirty="0"/>
          </a:p>
        </p:txBody>
      </p:sp>
      <p:sp>
        <p:nvSpPr>
          <p:cNvPr id="129" name="Google Shape;129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          Ji                                  Jis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Kav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kav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        Pien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- pien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Dešr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dešr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     Vyn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- vyn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Arbat</a:t>
            </a:r>
            <a:r>
              <a:rPr lang="lt-LT" dirty="0">
                <a:solidFill>
                  <a:srgbClr val="FF0000"/>
                </a:solidFill>
              </a:rPr>
              <a:t>a</a:t>
            </a:r>
            <a:r>
              <a:rPr lang="lt-LT" dirty="0"/>
              <a:t> – arbat</a:t>
            </a:r>
            <a:r>
              <a:rPr lang="lt-LT" dirty="0">
                <a:solidFill>
                  <a:srgbClr val="FF0000"/>
                </a:solidFill>
              </a:rPr>
              <a:t>os</a:t>
            </a:r>
            <a:r>
              <a:rPr lang="lt-LT" dirty="0"/>
              <a:t>       Sviest</a:t>
            </a:r>
            <a:r>
              <a:rPr lang="lt-LT" dirty="0">
                <a:solidFill>
                  <a:srgbClr val="FF0000"/>
                </a:solidFill>
              </a:rPr>
              <a:t>as</a:t>
            </a:r>
            <a:r>
              <a:rPr lang="lt-LT" dirty="0"/>
              <a:t> – sviest</a:t>
            </a:r>
            <a:r>
              <a:rPr lang="lt-LT" dirty="0">
                <a:solidFill>
                  <a:srgbClr val="FF0000"/>
                </a:solidFill>
              </a:rPr>
              <a:t>o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lt-LT" dirty="0">
                <a:solidFill>
                  <a:srgbClr val="FF0000"/>
                </a:solidFill>
              </a:rPr>
              <a:t>                              Flertal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                        Bulvės – bulv</a:t>
            </a:r>
            <a:r>
              <a:rPr lang="lt-LT" dirty="0">
                <a:solidFill>
                  <a:srgbClr val="FF0000"/>
                </a:solidFill>
              </a:rPr>
              <a:t>ių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                     Obuoliai – obuol</a:t>
            </a:r>
            <a:r>
              <a:rPr lang="lt-LT" dirty="0">
                <a:solidFill>
                  <a:srgbClr val="FF0000"/>
                </a:solidFill>
              </a:rPr>
              <a:t>ių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                     Svogūnai - svogūn</a:t>
            </a:r>
            <a:r>
              <a:rPr lang="lt-LT" dirty="0">
                <a:solidFill>
                  <a:srgbClr val="FF0000"/>
                </a:solidFill>
              </a:rPr>
              <a:t>ų</a:t>
            </a:r>
            <a:endParaRPr dirty="0"/>
          </a:p>
          <a:p>
            <a:pPr marL="342900" lvl="0" indent="-139700">
              <a:lnSpc>
                <a:spcPct val="90000"/>
              </a:lnSpc>
              <a:spcBef>
                <a:spcPts val="640"/>
              </a:spcBef>
              <a:buSzPts val="3200"/>
              <a:buNone/>
            </a:pPr>
            <a:r>
              <a:rPr lang="lt-LT" sz="1900" spc="300" dirty="0" err="1"/>
              <a:t>Gör</a:t>
            </a:r>
            <a:r>
              <a:rPr lang="lt-LT" sz="1900" spc="300" dirty="0"/>
              <a:t> </a:t>
            </a:r>
            <a:r>
              <a:rPr lang="lt-LT" sz="1900" spc="300" dirty="0" err="1"/>
              <a:t>själv</a:t>
            </a:r>
            <a:r>
              <a:rPr lang="lt-LT" sz="1900" spc="300" dirty="0"/>
              <a:t>: Duona, pienas, kava, kiauliena, grietinė, sviestas, šokoladas, arbata, sriuba</a:t>
            </a:r>
            <a:endParaRPr sz="19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9BD9B6-39BE-6844-BB2C-5139B52D4D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4</a:t>
            </a:fld>
            <a:endParaRPr lang="lt-L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dirty="0"/>
              <a:t>Kaina - </a:t>
            </a:r>
            <a:r>
              <a:rPr lang="lt-LT" dirty="0" smtClean="0"/>
              <a:t>priset</a:t>
            </a:r>
            <a:endParaRPr dirty="0"/>
          </a:p>
        </p:txBody>
      </p:sp>
      <p:sp>
        <p:nvSpPr>
          <p:cNvPr id="111" name="Google Shape;1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lt-LT" dirty="0"/>
              <a:t>- Kiek kainuoja agurkai? </a:t>
            </a:r>
            <a:r>
              <a:rPr lang="lt-LT" sz="2000" dirty="0" smtClean="0"/>
              <a:t>(</a:t>
            </a:r>
            <a:r>
              <a:rPr lang="lt-LT" sz="2000" dirty="0"/>
              <a:t>V</a:t>
            </a:r>
            <a:r>
              <a:rPr lang="lt-LT" sz="2000" dirty="0" smtClean="0"/>
              <a:t>ad kostar gurkorna?)</a:t>
            </a:r>
            <a:endParaRPr sz="2000"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lt-LT" dirty="0"/>
              <a:t>- 2,35 eurų už kilogramą</a:t>
            </a:r>
            <a:r>
              <a:rPr lang="en-US" dirty="0"/>
              <a:t> </a:t>
            </a:r>
            <a:r>
              <a:rPr lang="en-US" sz="2000" dirty="0"/>
              <a:t>(2,35 euro per kilo)</a:t>
            </a:r>
          </a:p>
          <a:p>
            <a:pPr marL="0" lvl="0" indent="0">
              <a:spcBef>
                <a:spcPts val="640"/>
              </a:spcBef>
              <a:buSzPts val="3200"/>
              <a:buNone/>
            </a:pPr>
            <a:endParaRPr lang="en-US" sz="2000"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lt-LT" dirty="0"/>
              <a:t>1,5 – pusantro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2,5 – du su puse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3,25 – trys dvidešimt penki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 dirty="0"/>
              <a:t>eurai, euro centai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6001C0-A53C-F043-810B-B3CDD66AD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5</a:t>
            </a:fld>
            <a:endParaRPr lang="lt-L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dirty="0"/>
              <a:t>Kaina - </a:t>
            </a:r>
            <a:r>
              <a:rPr lang="lt-LT" dirty="0" smtClean="0"/>
              <a:t>priset</a:t>
            </a:r>
            <a:endParaRPr dirty="0"/>
          </a:p>
        </p:txBody>
      </p:sp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Pomidorai – 1,43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Pienas – 0,30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Grietinė – 0,45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Obuoliai – 1,5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Sviestas – 1,25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Duona – 0,75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Vynuogės – 1,5 eur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lt-LT"/>
              <a:t>Kava – 4,52 eur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38F2AF-9061-C149-A944-D9C7233168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6</a:t>
            </a:fld>
            <a:endParaRPr lang="lt-L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lt-LT" dirty="0"/>
              <a:t>Kiekiai – </a:t>
            </a:r>
            <a:r>
              <a:rPr lang="lt-LT" dirty="0" err="1"/>
              <a:t>kvantitet</a:t>
            </a:r>
            <a:endParaRPr dirty="0"/>
          </a:p>
        </p:txBody>
      </p:sp>
      <p:sp>
        <p:nvSpPr>
          <p:cNvPr id="123" name="Google Shape;1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>
              <a:lnSpc>
                <a:spcPct val="80000"/>
              </a:lnSpc>
              <a:spcBef>
                <a:spcPts val="0"/>
              </a:spcBef>
              <a:buSzPts val="2720"/>
            </a:pPr>
            <a:r>
              <a:rPr lang="lt-LT" sz="2720" i="1" dirty="0"/>
              <a:t>Maišelis (</a:t>
            </a:r>
            <a:r>
              <a:rPr lang="lt-LT" sz="2720" i="1" dirty="0" smtClean="0"/>
              <a:t>Påse) </a:t>
            </a:r>
            <a:r>
              <a:rPr lang="lt-LT" sz="2720" dirty="0"/>
              <a:t>kavos </a:t>
            </a:r>
            <a:endParaRPr dirty="0"/>
          </a:p>
          <a:p>
            <a:pPr marL="342900" lvl="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lt-LT" sz="2720" i="1" dirty="0"/>
              <a:t>Pakelis (</a:t>
            </a:r>
            <a:r>
              <a:rPr lang="lt-LT" sz="2720" i="1" dirty="0" err="1"/>
              <a:t>Paket</a:t>
            </a:r>
            <a:r>
              <a:rPr lang="lt-LT" sz="2720" i="1" dirty="0"/>
              <a:t>) </a:t>
            </a:r>
            <a:r>
              <a:rPr lang="lt-LT" sz="2720" dirty="0"/>
              <a:t>sviesto</a:t>
            </a:r>
            <a:endParaRPr dirty="0"/>
          </a:p>
          <a:p>
            <a:pPr marL="342900" lvl="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lt-LT" sz="2720" i="1" dirty="0"/>
              <a:t>Skardinė</a:t>
            </a:r>
            <a:r>
              <a:rPr lang="lt-LT" sz="2720" dirty="0"/>
              <a:t> (</a:t>
            </a:r>
            <a:r>
              <a:rPr lang="lt-LT" sz="2720" i="1" dirty="0" smtClean="0"/>
              <a:t>Burk</a:t>
            </a:r>
            <a:r>
              <a:rPr lang="lt-LT" sz="2720" dirty="0" smtClean="0"/>
              <a:t>) </a:t>
            </a:r>
            <a:r>
              <a:rPr lang="lt-LT" sz="2720" dirty="0"/>
              <a:t>alaus</a:t>
            </a:r>
            <a:endParaRPr dirty="0"/>
          </a:p>
          <a:p>
            <a:pPr marL="342900" lvl="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lt-LT" sz="2720" i="1" dirty="0"/>
              <a:t>Butelis</a:t>
            </a:r>
            <a:r>
              <a:rPr lang="lt-LT" sz="2720" dirty="0"/>
              <a:t> (</a:t>
            </a:r>
            <a:r>
              <a:rPr lang="lt-LT" sz="2720" i="1" dirty="0" err="1"/>
              <a:t>Flaska</a:t>
            </a:r>
            <a:r>
              <a:rPr lang="lt-LT" sz="2720" dirty="0"/>
              <a:t>) vyno</a:t>
            </a:r>
            <a:endParaRPr dirty="0"/>
          </a:p>
          <a:p>
            <a:pPr marL="342900" lvl="0">
              <a:lnSpc>
                <a:spcPct val="80000"/>
              </a:lnSpc>
              <a:spcBef>
                <a:spcPts val="544"/>
              </a:spcBef>
              <a:buSzPts val="2720"/>
            </a:pPr>
            <a:r>
              <a:rPr lang="lt-LT" sz="2720" i="1" dirty="0"/>
              <a:t>3 </a:t>
            </a:r>
            <a:r>
              <a:rPr lang="lt-LT" sz="2720" i="1" dirty="0" smtClean="0"/>
              <a:t>gabaliukai/vienetai </a:t>
            </a:r>
            <a:r>
              <a:rPr lang="lt-LT" sz="2720" i="1" dirty="0"/>
              <a:t>(En </a:t>
            </a:r>
            <a:r>
              <a:rPr lang="lt-LT" sz="2720" i="1" dirty="0" smtClean="0"/>
              <a:t>bit/stycke) </a:t>
            </a:r>
            <a:r>
              <a:rPr lang="lt-LT" sz="2720" dirty="0"/>
              <a:t>pyrago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lt-LT" sz="2720" i="1" dirty="0"/>
              <a:t>Pora</a:t>
            </a:r>
            <a:r>
              <a:rPr lang="lt-LT" sz="2720" dirty="0"/>
              <a:t> vištų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lt-LT" sz="2720" dirty="0"/>
              <a:t>     </a:t>
            </a:r>
            <a:r>
              <a:rPr lang="lt-LT" sz="2720" i="1" dirty="0"/>
              <a:t>Kilogramas</a:t>
            </a:r>
            <a:r>
              <a:rPr lang="lt-LT" sz="2720" dirty="0"/>
              <a:t> (</a:t>
            </a:r>
            <a:r>
              <a:rPr lang="lt-LT" sz="2720" i="1" dirty="0"/>
              <a:t>kilo</a:t>
            </a:r>
            <a:r>
              <a:rPr lang="lt-LT" sz="2720" dirty="0"/>
              <a:t>) jautienos, </a:t>
            </a:r>
            <a:r>
              <a:rPr lang="lt-LT" sz="2720" i="1" dirty="0"/>
              <a:t>pusė kilogramo (</a:t>
            </a:r>
            <a:r>
              <a:rPr lang="lt-LT" sz="2720" i="1" dirty="0" err="1"/>
              <a:t>halv</a:t>
            </a:r>
            <a:r>
              <a:rPr lang="lt-LT" sz="2720" i="1" dirty="0"/>
              <a:t> kilo) </a:t>
            </a:r>
            <a:r>
              <a:rPr lang="lt-LT" sz="2720" dirty="0"/>
              <a:t>dešros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lt-LT" sz="2720" i="1" dirty="0"/>
              <a:t>200 gramų (</a:t>
            </a:r>
            <a:r>
              <a:rPr lang="lt-LT" sz="2720" i="1" dirty="0" err="1"/>
              <a:t>gram</a:t>
            </a:r>
            <a:r>
              <a:rPr lang="lt-LT" sz="2720" i="1" dirty="0"/>
              <a:t>) </a:t>
            </a:r>
            <a:r>
              <a:rPr lang="lt-LT" sz="2720" dirty="0"/>
              <a:t>petražolių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lt-LT" sz="2720" i="1" dirty="0"/>
              <a:t>1 litras (</a:t>
            </a:r>
            <a:r>
              <a:rPr lang="lt-LT" sz="2720" i="1" dirty="0" err="1"/>
              <a:t>liter</a:t>
            </a:r>
            <a:r>
              <a:rPr lang="lt-LT" sz="2720" i="1" dirty="0"/>
              <a:t>) </a:t>
            </a:r>
            <a:r>
              <a:rPr lang="lt-LT" sz="2720" dirty="0"/>
              <a:t>vandens</a:t>
            </a:r>
            <a:endParaRPr dirty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 dirty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 dirty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 dirty="0"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40F900-9A1E-374B-BBF5-28A7E48CF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7</a:t>
            </a:fld>
            <a:endParaRPr lang="lt-L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t-LT" dirty="0"/>
              <a:t>Parduotuvėje</a:t>
            </a:r>
            <a:endParaRPr dirty="0"/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Ko pageidautumėte?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Norėčiau </a:t>
            </a:r>
            <a:r>
              <a:rPr lang="lt-LT" dirty="0">
                <a:solidFill>
                  <a:srgbClr val="FF0000"/>
                </a:solidFill>
              </a:rPr>
              <a:t>pieno</a:t>
            </a:r>
            <a:endParaRPr dirty="0">
              <a:solidFill>
                <a:srgbClr val="FF0000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Kiek?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>
                <a:solidFill>
                  <a:srgbClr val="FF0000"/>
                </a:solidFill>
              </a:rPr>
              <a:t>1 pakelį</a:t>
            </a:r>
            <a:r>
              <a:rPr lang="lt-LT" dirty="0"/>
              <a:t>.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Dar ko nors?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Paimsiu </a:t>
            </a:r>
            <a:r>
              <a:rPr lang="lt-LT" dirty="0">
                <a:solidFill>
                  <a:srgbClr val="FF0000"/>
                </a:solidFill>
              </a:rPr>
              <a:t>kiaulienos faršo</a:t>
            </a:r>
            <a:r>
              <a:rPr lang="lt-LT" dirty="0"/>
              <a:t>. </a:t>
            </a:r>
            <a:r>
              <a:rPr lang="lt-LT" dirty="0">
                <a:solidFill>
                  <a:srgbClr val="FF0000"/>
                </a:solidFill>
              </a:rPr>
              <a:t>Kilogramą</a:t>
            </a:r>
            <a:r>
              <a:rPr lang="lt-LT" dirty="0"/>
              <a:t>.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Prašau. </a:t>
            </a:r>
            <a:r>
              <a:rPr lang="lt-LT" dirty="0">
                <a:solidFill>
                  <a:srgbClr val="FF0000"/>
                </a:solidFill>
              </a:rPr>
              <a:t>10,25 </a:t>
            </a:r>
            <a:r>
              <a:rPr lang="lt-LT" dirty="0" err="1">
                <a:solidFill>
                  <a:srgbClr val="FF0000"/>
                </a:solidFill>
              </a:rPr>
              <a:t>eur</a:t>
            </a:r>
            <a:endParaRPr dirty="0">
              <a:solidFill>
                <a:srgbClr val="FF0000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lt-LT" dirty="0"/>
              <a:t>Dėkui</a:t>
            </a:r>
            <a:endParaRPr dirty="0"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5AD72-B18B-0141-B971-AC4D524656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-LT" smtClean="0"/>
              <a:t>8</a:t>
            </a:fld>
            <a:endParaRPr lang="lt-L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329</Words>
  <Application>Microsoft Office PowerPoint</Application>
  <PresentationFormat>On-screen Show (4:3)</PresentationFormat>
  <Paragraphs>68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Han eller Hon</vt:lpstr>
      <vt:lpstr>Jis ar ji? Han eller hon?</vt:lpstr>
      <vt:lpstr>Valgo ar geria? Mat eller dryck, Repetera</vt:lpstr>
      <vt:lpstr>Vad behöver du?</vt:lpstr>
      <vt:lpstr>Kaina - priset</vt:lpstr>
      <vt:lpstr>Kaina - priset</vt:lpstr>
      <vt:lpstr>Kiekiai – kvantitet</vt:lpstr>
      <vt:lpstr>Parduotuvėje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fråga</dc:title>
  <dc:creator>Jurga</dc:creator>
  <cp:lastModifiedBy>Algintė Zilinskaitė</cp:lastModifiedBy>
  <cp:revision>12</cp:revision>
  <dcterms:created xsi:type="dcterms:W3CDTF">2015-03-05T12:04:56Z</dcterms:created>
  <dcterms:modified xsi:type="dcterms:W3CDTF">2021-04-12T23:33:25Z</dcterms:modified>
</cp:coreProperties>
</file>