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2" r:id="rId4"/>
    <p:sldId id="283" r:id="rId5"/>
    <p:sldId id="285" r:id="rId6"/>
    <p:sldId id="286" r:id="rId7"/>
    <p:sldId id="284" r:id="rId8"/>
    <p:sldId id="288" r:id="rId9"/>
    <p:sldId id="287" r:id="rId10"/>
    <p:sldId id="289" r:id="rId11"/>
    <p:sldId id="290" r:id="rId12"/>
    <p:sldId id="291" r:id="rId13"/>
    <p:sldId id="292" r:id="rId14"/>
    <p:sldId id="300" r:id="rId15"/>
    <p:sldId id="293" r:id="rId16"/>
    <p:sldId id="294" r:id="rId17"/>
    <p:sldId id="297" r:id="rId18"/>
    <p:sldId id="295" r:id="rId19"/>
    <p:sldId id="296" r:id="rId20"/>
    <p:sldId id="298" r:id="rId21"/>
    <p:sldId id="299" r:id="rId22"/>
    <p:sldId id="281" r:id="rId2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15:25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7091 0,'0'0'0,"35"17"172,89 36-156,-36 18-1,0 0-15,53 17 16,-70-35-16,-36-18 16,18 0-16,17 0 15,-17 18-15,0-17 0,18-1 16,-18 0-16,0-17 16,17 35-1,-35-18-15,18 0 0,18-17 16,0 35-16,-19-18 15,-16-17 1,-1-1-16,0 1 16,-17 0-16,0 17 15,-1-35-15,1 18 0,17 17 16,-17-17-16,-1-18 16,19 17-16,-19 1 15,-17-1 1,18-17-16</inkml:trace>
  <inkml:trace contextRef="#ctx0" brushRef="#br0" timeOffset="1081.16">3563 7056 0,'-35'35'203,"-18"-18"-203,-18 54 16,18-53-16,-70 52 15,88-34-15,-1-1 16,1-18-16,0 19 16,0-1-1,17-17-15,-53 35 16,54-53-16,-1 35 0,-17-18 15,17 19-15,1-19 16,-19 1 0,19 0-16,-1 17 0,0-17 15,18-1-15,-17-17 16,-1 18-16,18-1 16,-35 1-1,17 17 1,0-17-16,1 0 0,-36-18 15,35 17 1,1 1 0,-1-18-16,0 18 0,1-1 15,-1-17-15,18 18 0,-18-18 16,18 18-16,-17-18 16,17 17-1,-18-17 1,1 0-1,17 18-15,-18-18 16,18 17-16,-18 1 16,1-18-1</inkml:trace>
  <inkml:trace contextRef="#ctx0" brushRef="#br0" timeOffset="2208.66">4921 7161 0,'36'18'219,"-19"17"-203,18-17-1,1 35-15,-19-53 0,1 18 16,0-1-16,-1 18 15,19 1 1,-36-19-16,35 36 16,-18-35-1,1 17-15,0-17 16,-18-1-16,17 1 0,1 0 16,-18-1-1,18 1-15,-18 0 0,0 17 16,17-17-16,1-18 15,-18 35-15,18-18 0,-1 1 16,-17 0 0,18-1-16,0 19 0,-1-1 15,1-35-15,-18 18 16,17 17-16,1-35 0,-18 18 16,18 17-16,-1-18 15,1 1 1,-18 0-16,18-18 15,-18 17-15,17-17 16,-17 18-16,0 0 16,18-18-1,-18 17 1,18-17-16,-18 18 16</inkml:trace>
  <inkml:trace contextRef="#ctx0" brushRef="#br0" timeOffset="3149">5927 7038 0,'-53'0'93,"0"35"-93,-18-17 16,-70 35 0,106 0-1,-53 0-15,-18 52 16,35-52-16,18-17 0,-17 34 15,17-35-15,18 1 16,-36 34-16,36-34 16,0-19-16,-1 18 15,1 1-15,0-19 16,-36 19-16,36-1 0,-18 18 16,18-35-16,-18 17 15,17-18-15,-52 19 16,53 17-1,0-53-15,17 35 32,0-35-32,1 0 15,17 18 1,-18-18-16,18 17 0,-17-17 16,17 18-1,0-1 1,-18-17-16</inkml:trace>
  <inkml:trace contextRef="#ctx0" brushRef="#br0" timeOffset="15611.39">13123 7655 0,'36'0'313,"-1"0"-298,18 0-15,-18 0 16,0 0-16,1 0 16,17 0-16,17 0 0,-35 0 15,18 0-15,0 0 16,-17 0-16,16 0 16,-16-17-1,-19 17-15,19 0 0,-19 0 16,19 0-16,-1 0 0,0 17 15,0-17 1,1 18 0,-1-18-16,-17 0 0,17 0 15,18 0-15,-18 0 0,-17 0 16,17 0-16,0 0 16,18 0-1,-18 0-15,54 0 0,-54 0 16,18 0-1,0 0-15,-18 0 0,18 0 16,-18 0 0,18-18-16,18 18 0,-36 0 15,0 0-15,1-17 0,-19 17 16,54 0-16,-36 0 16,0 0-1,36-18-15,-18 18 16,-18 0-16,18 0 0,-18 0 15,0 0-15,1 0 16,-1 0-16,-17 0 16,17-18-16,0 18 15,-17 0-15,35 0 0,-18 0 16,-17 0-16,17-17 16,0 17-1,1 0-15,-1 0 0,0 0 16,0 0-16,1 0 15,17 0 1,-18 0 0,0 0-16,18 0 0,-35 0 15,-1 0-15,1 0 0,17 0 16,18 0-16,-18 0 16,1 0-1,-1 0-15,0 0 0,1 0 16,16 0-16,-16 0 0,52 0 15,-35 0 1,17 0-16,-17 0 16,-17 0-16,-1 0 15,0 0-15,-17 0 0,17 0 16,0 0-16,1 0 16,-1 0-16,18 0 15,-18 0-15,0 0 16,-17 0-16,17 0 15,1 0-15,-1 0 0,0 0 16,-17 0-16,-1 0 16,19 0-16,-1-18 15,-17 18-15,-1 0 16,71 0-16,-52-18 16,-1 18-16,0 0 15,1-17-15,52-1 16,-53 18-16,-17 0 15,17-17-15,0 17 16,0 0-16,1 0 16,-19 0-1,36 0-15,-17 0 0,17 0 16,-18 0-16,0 0 16,0 0-1,1 0-15,-1 0 0,-17 0 16,-1 0-16,1 0 15,-1 0-15,1 0 16,17 0 0,-17 0-16,0 0 0,35 0 15,-18 0 1,-18 0-16,1 0 16,0 0-1,17 0 1,-17 0-16,-1 0 0,36 17 15,-35-17 1,0 0 0,-1 0-16,1 0 15,-1 0-15,1 0 16,-18 18 0,18-18-1,-18 17-15,17 1 16,1-18 62,0 18-47</inkml:trace>
  <inkml:trace contextRef="#ctx0" brushRef="#br0" timeOffset="28116.29">1358 9119 0,'18'0'250,"17"0"-234,36 0-16,-54 0 16,36 0-16,0 0 15,0 0-15,-18 0 0,18 18 16,-17 0-16,-1-18 16,-18 17-16,19-17 15,17 0-15,-18 18 0,0-18 16,18 0-16,0 0 15,-18 0-15,36 0 16,-18 0-16,0 0 16,-18 0-16,18 0 0,0 0 15,-18 0-15,18 0 16,18 0-16,-1 0 0,-17 0 16,35 0-1,-35 0-15,0 0 0,-18 0 16,18 0-16,18-18 15,-18 18-15,17 0 0,1-17 16,-1 17 0,-17-36-16,18 36 0,-18 0 15,0-17-15,0 17 16,17 0-16,-52 0 16,52 0-16,-17 0 15,-17 0-15,-19 0 16,1 0-16,17 0 0,36-18 15,-18 0-15,-18 18 16,35-17-16,1 17 16,0 0-16,-19 0 0,37-18 15,-19 18-15,18 0 16,-35 0-16,36 0 16,16 0-16,-34 0 15,17 0-15,-35 0 0,0 0 16,17 0-16,-17 0 15,0 0-15,0 0 16,71-18-16,-71 18 16,0 0-1,88-17 1,-36 17-16,-69 0 16,34 17-16,-34-17 15,17 0-15,-1 0 16,-16 0-16,-1 0 0,53 0 15,-53-17 1,1 17-16,17 0 16,0 0-16,17 0 15,-17 0-15,0 0 0,0 0 16,0 0-16,17 0 0,-17 0 16,18 0-1,-1 0-15,-17 17 0,0 1 16,-18-18-16,18 0 15,-17 0-15,17 0 16,17 0-16,-17 0 0,-18 0 16,18 0-16,0 0 15,-18 0-15,18 0 16,88 0 0,-52 0-16,-36 0 15,0 0-15,17 0 0,1 0 16,-18 0-16,-1 0 15,-16 0-15,17 0 16,-18-18-16,0 18 16,0 0-16,-17-17 0,0 17 15,-1 0-15,19 0 16,-19 0-16,1 0 16,0 0-1,-1 0-15,1 0 16,0 0-1,-1 0-15,1 0 16,-1 0 0,1 0-16,0 0 15,-1 0 17,1 0-17,0 0 1,-1 0-16,1 0 0,0 0 15,-1 0 1,1 0-16,-1 0 16,1 0-1,0 0-15,-1 0 0,19 0 16,-19 0-16,1 0 16,0 0-1,17 0-15,-18 0 16,1 0-1,0 0-15,-1 0 79</inkml:trace>
  <inkml:trace contextRef="#ctx0" brushRef="#br0" timeOffset="52375.06">15381 9066 0,'18'0'218,"52"0"-202,-34 0-16,17 0 16,-18 0-16,35 0 15,-34 0 1,-1 0-16,18 0 0,0 0 15,-18 0-15,0 0 16,1-17-16,16 17 16,-16 0-16,-1 0 0,0 0 15,1 0-15,-1-18 16,18 18-16,-18 0 16,0-18-16,1 18 15,-1 0-15,-17 0 16,34 0-16,-34 0 0,0 0 15,17-17-15,-17 17 16,17 0-16,-17 0 16,17 0-16,-18 0 15,1-18-15,0 18 0,-1 0 16,19 0-16,-19 0 16,1 0-16,17-17 15,1 17 1,-19 0-16,18 0 0,-17 0 15,0 0-15,-1 0 16,1 0-16,17-18 16,-17 18-16,0-18 0,17 18 15,0-17-15,0 17 16,-17-18 0,17 18-16,-17 0 15,-18 18 1,0-1-16,0 1 15</inkml:trace>
  <inkml:trace contextRef="#ctx0" brushRef="#br0" timeOffset="54145.03">20232 8943 0,'35'0'234,"36"0"-234,-18 0 16,-1 0-16,19 0 15,-36 0-15,-17 0 16,17 0-16,-17 0 0,0 0 15,-1 0-15,1 0 16,17 0 0,0 0-16,-17 0 0,17 0 15,1 0-15,16 0 0,-16 0 16,-1 0-16,36 0 16,-36 0-1,-18 0-15,19 18 16,-1-18-16,0 0 0,1 0 15,-1 0-15,0 17 16,0-17-16,18 0 16,0 0-16,-17 0 15,-1 0-15,18 0 0,0 0 16,-18 0 0,18 0-1,0 0-15,-36 0 16,1 0-16,35 0 15,-35 0 1,17 0-16,-17 0 16,34 18-1,-34-18-15,0 0 16,-1 0-16,1 0 16,0 0-1,-1 0 1,1 0-16,0 0 15,-1 0-15,1 0 16,-1 0 0,1 0-16,0 0 15,-1 0-15,1 0 16,0 17 0,-1 1-16,1-18 62</inkml:trace>
  <inkml:trace contextRef="#ctx0" brushRef="#br0" timeOffset="62751.04">29298 8978 0,'124'0'203,"-18"0"-187,-1 0-16,-16 0 15,16 0-15,-52 0 0,53 0 16,-35 0 0,35 0-1,-36 0 1,18 0-16,53 0 0,-88 0 15,18 0-15,-18 0 16,17 18 0,1-18-16,-18 0 0,17 0 15,-34 0-15,17 0 0,88 0 16,-36 0-16,72 0 16,-36 0-1,0-35-15,-53 35 0,18-18 16,-18 18-16,-17 0 15,17-18-15,18 18 0,-36-17 16,19 17-16,-19 0 16,1 0-16,-1 0 15,-17 0-15,0 0 16,-18 0-16,36 0 0,-36 0 16,18 0-16,-18 0 15,18 0-15,-17 0 16,-1 0-16,0 0 15,18 0-15,35 17 16,-35 1-16,18 0 16,-36-1-16,0 18 15,18-35-15,-17 18 16,-1-18-16,18 18 0,-18-18 16,0 0-16,1 0 15,-1 0-15,18 0 16,-36 0-16,1 0 15</inkml:trace>
  <inkml:trace contextRef="#ctx0" brushRef="#br0" timeOffset="64621">1799 10072 0,'71'0'172,"-18"0"-172,0 0 15,-1 0-15,19 0 16,-18 0-16,-18 0 15,18 0-15,-18 0 0,18 0 16,0 0-16,-17 0 16,16 0-16,-16 0 15,34 0-15,-52 0 16,52 0-16,-17 0 0,-17 0 16,-1 0-16,0 0 15,1 0-15,-19 0 16,36 0-1,-35 0-15,17 0 0,18 0 16,-18 0 0,0 0-16,18 0 0,18 0 15,-36 0-15,18 0 16,-18 0-16,1 0 16,-1 0-1,-17 0-15,35 0 0,-36 0 16,18 17-16,1-17 15,-19 0-15,1 0 16,0 18 0,-1-18-16,1 0 0,0 0 15,-1 18-15,1-18 16,-1 17-16,1 1 16,0-18 46,-1 0-46,1 0 31,0 0-16</inkml:trace>
  <inkml:trace contextRef="#ctx0" brushRef="#br0" timeOffset="72732.02">17427 10248 0,'71'0'235,"52"0"-235,-52 0 0,35 0 15,-1 0-15,1 0 16,53 0-16,-53-17 0,0 17 15,-18 0-15,-35 0 16,17 0 0,19 0-16,-19 0 0,18 0 15,-17 0-15,35 0 16,-18 0-16,18 0 16,-53 0-16,141 0 15,-124 0-15,-17 0 16,35 0-16,-17 0 15,70 0-15,-88 0 16,35 0 0,-35 0-16,0 0 0,35 0 15,-35 0-15,18 0 16,17 0-16,-35 0 0,35 0 16,-35 0-1,-18-18-15,18 18 0,-18 0 16,18-18-16,-35 18 15,17 0-15,-17 0 0,17 0 16,0-17 0,-17 17-16,35 0 15,-18 0-15,-17 0 16,17 17-16,0-17 16,1 0-16,-1 0 0,-17 0 15,17 0-15,0 0 16,36 0-16,17 18 15,-35-18-15,0 0 16,-18 0 0,18 18-16,-18-18 0,0 0 15,1 0-15,-1 0 16,0 0-16,-17 0 16,17 0-16,1 0 0,-19 0 15,1 0 1,35 0-16,-36 0 15,1 0-15,0 0 0,-1 0 16,1 0 0,0 0-16,17 0 0,-18 0 15,19 0-15,17 0 16,-36 0-16,1 0 16,17 0-1,0 0-15,-17 0 0,17 0 16,1 0-1,34 0 1,-34 0-16,16 0 16,-34 0-1,17 0-15,-17 0 16,0 0-16,17 0 16,-17 0-1,-1 0 1,1 0-16,-1 0 15,1 0-15,0 0 16,-1 0 15,1 0-15,0 0 0,-1 0-1,1-18 1,0 18-16,-1 0 31,1 0-31,-1 0 16,1 0-1,0 0 1,-1 0 0,-17 18-1,18-18-15,0 0 16,-1 17-1,-17 1 1,18-18 0,-18 17 15,-18-17 0</inkml:trace>
  <inkml:trace contextRef="#ctx0" brushRef="#br0" timeOffset="79338.25">29739 10266 0,'71'0'250,"-54"0"-250,19 0 15,34 0-15,-35 0 16,107 0 0,-54 0-16,0 0 0,-35 0 15,17 0-15,54-18 16,-71 18 0,0 0-16,0 0 15,17 0-15,-17 0 0,-18 0 16,1 18-16,17-18 15,-18 0-15,-17 0 16,17 0-16,0 0 16,-17 0-16,-1 0 15,19 0-15,-1 0 16,0 0-16,0 0 16,18 0-16,-17 0 0,17 0 15,-18 0 1,18-18-16,-18 18 0,0 0 15,1-17-15,-1 17 16,0 0-16,18 0 16,-18 0-16,1-18 0,-1 18 15,0 0-15,36 0 32,-36 0-17,-17 0-15,17 0 16,-17 0-16,-1 0 0,1 0 15,0 0 1,-1 0-16,1 0 16,-1 0-16,1 0 0,0 0 15,-1 0 1,1 0 0,0 0-16</inkml:trace>
  <inkml:trace contextRef="#ctx0" brushRef="#br0" timeOffset="81338.92">1341 11712 0,'70'0'203,"1"0"-187,-18-17-1,17 17-15,-17-18 0,0 18 16,-18 0-16,18 0 0,-18 0 15,1 0-15,-1 0 16,0 0-16,18 0 16,-18 0-16,18 0 15,18 18-15,17-1 16,-35-17-16,0 0 16,70 18-1,-52-18-15,-18 0 16,35 0-16,-35 0 0,88 0 15,-88 0 1,0 0-16,0 0 16,17 0-16,1 0 15,-18 0-15,17 0 0,-17 0 16,0 0-16,0 0 16,-17 0-16,16 0 15,-16 0-15,17 0 16,-18 0-16,35 0 0,-34 0 15,17 0-15,-18-18 16,0 18-16,0 0 16,-17 0-16,17 0 0,-17 0 15,0 0-15,-1 0 16,54-17 0,-53 17-16,-1 0 15,18-18-15,-17 18 16,17 0-16,-17 0 0,70-18 15,-53 1 1,1 17-16,-1-18 16,0 18-16,1 0 15,-1 0-15,-18 0 16,19 0-16,-1 0 16,-17-18-1,-1 18 1,1 0-16,0-17 15,-1 17 1,1 0 0,-18-18 31</inkml:trace>
  <inkml:trace contextRef="#ctx0" brushRef="#br0" timeOffset="92126.36">14605 11536 0,'88'0'203,"53"0"-203,0 17 0,36-17 16,17 18-16,-18 17 15,142-35 1,-212 0-16,17 0 15,36-17-15,-53 17 16,52 0 0,-52-18-16,-35 18 15,35 0-15,-18-18 0,18 18 16,-18 0-16,-18 0 16,-17 0-16,0 0 15,35 0-15,-35 0 16,0 0-16,35 0 0,-17 0 15,17 0-15,-35 18 16,35-18-16,-17 18 16,-18-18-16,35 0 15,-35 0-15,0 0 0,17 0 16,-17 0-16,0 0 16,0 0-16,-18 0 15,18 0-15,18 0 16,-18 0-1,53-18-15,-53 18 16,17 0-16,-35 0 16,54 0-16,-37 0 15,-16 0-15,-1 0 0,36 0 16,-54 0 0,18 0-1,-17 0 1,0 0-16,-1 0 0,19 0 15,-19-18 1,19 18 0,-19 0-16,1 0 15,17 0-15,-17 0 16,17 0 0,-17 0-1,17 0-15,0 0 0,1 0 16,-1 0-16,18 0 15,-18 0-15,36 18 16,-36-18 0,-18 0-16</inkml:trace>
  <inkml:trace contextRef="#ctx0" brushRef="#br0" timeOffset="94188.11">26811 11589 0,'124'0'187,"87"0"-171,89 0-16,-194 0 16,35 0-1,-35 0-15,35 0 0,124 0 16,-18 0-1,-142 0-15,19 0 16,-54 0 0,1 0-16,17 0 0,18 0 15,0 0-15,0 0 0,-18 0 16,35 0-16,1 0 16,-18 0-1,-1-36-15,1 36 0,18-17 16,-18 17-16,17-18 0,-17 18 15,-36 0-15,36 0 16,124-35 0,-125 35-16,1 0 15,-18 0-15,-17 0 16,17 18-16,-35-18 0,-18 0 16,54 0-1,-54 0-15,0 0 16,36 0-1,-54 0-15,36 0 0,-35 0 16,0 0 0,17 0-16,0 0 0,0 0 15,-17 0-15,17 0 16,-17 0-16,35 0 0,-18 0 16,0 0-1,1 0-15,17 0 16,-18 0-16,0 35 15,0-35-15,18 0 0,0 17 32,-17-17-32,-1 0 0,0 0 15,0 0-15,-17 0 0,0 0 16,-1 0 0,1 0-1,0 0 1,-1 0-16,1 0 0,-1 0 31,1 0-31,0 0 16,-1 0-1</inkml:trace>
  <inkml:trace contextRef="#ctx0" brushRef="#br0" timeOffset="101526.26">8784 12894 0,'106'0'219,"0"0"-219,0 0 16,0 0-16,17 0 15,-52-18-15,34 18 16,-34-17-16,-1 17 16,-17-36-16,36 36 15,-1-17-15,18 17 0,-1 0 16,37 17-16,-54-17 16,18 0-16,-36 0 15,18 0-15,18 0 0,-35 0 16,35-17-16,-18 17 15,18 0-15,-1 0 0,1 0 16,-18 17-16,18-17 16,0 0-16,0 0 15,-18 0-15,18 0 16,-35 0-16,52 0 16,18 0-1,-88 0-15,53 0 16,0 18-16,-18-18 15,-18 0-15,19 18 16,16-18-16,-34 0 16,17 0-16,-35 0 0,35 0 15,-35 0-15,18 0 16,-36 0-16,36 0 16,-54 0-16,1 0 15,0 0-15,17 0 0,0 0 16,-17 0-16,-1 0 15,1 0 1,0 0 0,-1 0-16,1 0 15,0 0-15,-1 0 16,1-18 0,0 18-16,17 0 15,-18 0 1,1 0-1,-18-18-15,35 18 16,1 0-16,-1 0 16,0-17-16,53 17 15,-70 0-15,17 0 16,-17 0-16,17 0 0,-17 0 47</inkml:trace>
  <inkml:trace contextRef="#ctx0" brushRef="#br0" timeOffset="136080.15">27129 13018 0,'53'0'266,"35"0"-250,-35 0-16,17 0 15,18 0-15,-17 0 16,17 0-16,-17 0 0,17 0 15,18-18-15,-36 18 16,36 0-16,-18 0 16,-35 0-16,35 0 15,-17 0-15,17 0 0,-17 0 16,35 0-16,-54 0 16,37 0-16,-19 0 15,18 0-15,-17 0 16,-18 0-16,17 0 0,-17 0 15,0-18-15,35 18 16,-17-17-16,123 17 16,-123-36-1,52 36-15,-17 0 0,0 0 16,0 0-16,-18 0 16,18-17-16,-36-1 0,18 0 15,-35 18 1,35-17-16,-35-1 0,36-17 15,-19 35-15,18-18 16,-35 18-16,53-17 16,0 17-16,17-18 15,-52 18-15,17-18 0,-35 18 16,0-17-16,18 17 16,-36 0-16,18 0 15,-36 0 1,1 0-16,0 0 0,-18-18 15,0 0 1,0 1-16,0-1 16,0 0-16,0 1 15,-18 17-15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59:41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14587 13511 0,'53'-17'250,"35"17"-234,-17 0-16,-18-18 16,0 18-16,17 0 0,-17 0 15,0 0 1,35 0-16,-17 0 0,17 0 16,-35 0-16,18 0 15,17 0-15,-18 0 0,19 0 16,-19 0-1,-17 0-15,35 0 0,-17 0 16,17 0-16,-35 0 16,0 0-16,0 0 15,17 0-15,-17 0 0,0 0 16,0 0-16,71 0 16,-54 0-1,-17 0-15,18 0 0,-18-35 16,88 35-1,-88-18 1,-1 18-16,1 0 0,0 0 16,-17 0-16,34-17 0,-35 17 15,18 0-15,-17 0 16,17 0-16,-18 0 16,18 0-16,0 0 15,0 0-15,-1-18 16,1 18-16,0 0 0,-17 0 15,16-18-15,-16 18 16,17 0-16,-18 0 16,0 0-16,1-17 0,-1 17 15,18-18-15,-18 18 16,88 0 0,-105 0-1,70-18-15,-52 18 16,-19 0-1,18 0-15,1 0 0,-1 0 16,18 0-16,-18 0 16,1 0-16,-1 0 0,0 0 15,36 0 1,-54 0 0,36 0-16,-35 0 0,17 0 15,-17 0 1,17 18-16,-17-18 0,-1 0 15,1 0-15,17 0 16,-17 0-16,17 0 16,-17 0-16,-1 0 31,1 0-15,0 0-16,-1 0 15,1 0 1,0 0-16,-1 0 15,1 0 17,0 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19:04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9807 6297 0,'18'0'0,"17"0"16,0 0-1,36 0-15,-53 0 0,17 0 16,0 0-16,36 0 15,-18 0 1,-18 0-16,35 0 16,-17 0-16,-17 0 15,-1 0-15,0 0 16,1 0-16,-1 0 0,18 0 16,-18 0-1,0 0-15,1 0 0,16 0 16,-16 0-16,-1 0 0,0 0 15,1 0-15,16 0 16,-16 0 0,-1 0-16,0 0 0,1 0 15,-1 0-15,18 0 16,-18 0-16,18 0 0,-18 0 16,18 0-16,-18 0 15,18 0 1,0 0-16,18 0 0,-54 0 15,54 0-15,-36 0 0,-17 0 16,88 0 0,-71 0-16,0 0 15,1 0-15,-1 0 16,18 0-16,-18 0 0,0 0 16,18 0-1,-17 0-15,-1 0 0,0-18 16,18 18-16,-18 0 0,1 0 15,-19 0-15,19-17 16,-19 17 0,54 0-16,-36 0 0,18 0 15,-18 0 1,36 0-16,-36 0 16,0 0-1,1 0-15,-1 17 0,18-17 16,17 0-1,-34 0-15,17 0 0,-18 0 16,0 0 0,0 0-16,1-17 0,-1 17 15,0 0-15,0-18 16,1 18-16,-1 0 0,0 0 16,18 0-16,-18 0 15,-17 0-15,17-17 16,1 17-16,-1 0 0,0-18 15,-17 18-15,17 0 16,-17 0 0,-1 0-1,1 0-15,0 0 16,-1 0 0,1 0-1,0 0-15,-1 0 16,1 0-1,0-18 1,-1 18 0</inkml:trace>
  <inkml:trace contextRef="#ctx0" brushRef="#br0" timeOffset="16615.14">16739 6191 0,'36'18'265,"-1"-18"-249,18 0-16,-18 18 15,0-18-15,1 0 16,-1 0-16,-17 0 16,52 0-16,-35 0 0,1 0 15,-19 0-15,19 0 16,-1 0-16,35 17 16,-52-17-16,53 0 15,-1 0-15,-52 0 16,52 0-16,-34 0 15,52 18 1,-18-18 0,-34 17-16,-1-17 15,0 0-15,18 36 0,-18-36 16,-17 0-16,0 0 16,17 0-16,36 0 15,-54 0-15,18 0 16,36 0-16,-53 0 0,52 0 15,-35 0-15,1 0 16,-1 0 0,18 0-16,17 0 0,-34 0 15,17 0-15,0 0 16,0 0-16,-18 0 16,18 0-16,17 0 15,-52 0-15,17-18 0,36 18 16,-36 0-16,0-18 15,-17 18-15,0 0 0,17 0 16,0 0 0,0-17-16,1 17 15,-19 0-15,1 0 16,17 0 0,1 0-16,-19 0 15,18 0-15,18-18 0,-17 18 16,-19 0-16,19 0 15,-1 0 1,-18 0-16,1 0 16,17 0-16,-17 0 0,17 0 15,1 0 1,-19 0-16,1 0 16,17 0-16,0 0 15,-17 0-15,17 0 16,-17 0-16,0 0 15,17 0-15,-17 0 0,-1 0 16,18 0 0,-17 0-16,35 0 15,-35 0 1,-1 0 0,19 0-16,-19 0 15,1 0-15,-1 0 0,1 0 16,0 0-16,-1 0 15,1 0-15,0 0 16,-1 0 0,1 0-16,0 0 15,-1 0 1</inkml:trace>
  <inkml:trace contextRef="#ctx0" brushRef="#br0" timeOffset="24032.65">22948 6015 0,'35'0'188,"18"0"-188,0 0 15,0 0-15,35 0 16,-35 0-16,18 18 15,52-18-15,-17 0 0,-35 17 16,17-17 0,-35 0-16,35 0 0,-17 0 15,17 0-15,-18 18 16,19-18-16,16 0 0,-52 0 16,18 0-1,17 35-15,-35-35 0,0 0 16,17 0-16,-17 0 15,0 0-15,0 0 0,0 0 16,88 0 0,-35 0-16,88 0 15,-123 0 1,-1 0-16,1 0 16,-1 0-16,89-18 15,-106 18-15,35 0 16,-35 0-16,0-17 0,18 17 15,-19-18-15,1 18 16,0 0 0,18 0-16,-53 0 0,52 0 15,-35 0-15,18 0 16,-17 0-16,16 0 16,-16 0-16,-1-17 15,-17 17-15,35 0 0,-36 0 16,1 0-1,17 0-15,-17 0 16,-1 0 0,-17 17 77</inkml:trace>
  <inkml:trace contextRef="#ctx0" brushRef="#br0" timeOffset="34452.5">4180 7338 0,'36'0'250,"17"0"-250,17 0 0,-17 0 16,53 0 0,-18 0-16,36 0 15,-54 0 1,1 0-16,17 0 0,-18 0 16,19-18-1,-19 18-15,36 0 0,-18-17 16,-17 17-16,-18 0 15,17 0-15,-17 0 0,0 0 16,35-36 0,-52 36-16,34 0 0,-17 0 15,0 0-15,18 0 16,-19 0-16,-16 0 0,17 0 16,52 0-1,-69 0-15,52 0 16,-53-17-1,0 17-15,1 0 0,-19 0 16,1 0 0,17 0-16,-17 0 0,17-18 15,-17 18 1,17-18 0,-17 18-1,-1 0-15,1 0 0,0 0 16,-1 0-1,1 0 17,0 0-1,-1 0-15,1 0-1,0 0 1,-1 0 31,1 0-47,-1 0 15,1 0 1</inkml:trace>
  <inkml:trace contextRef="#ctx0" brushRef="#br0" timeOffset="42300.58">9208 7373 0,'52'0'219,"54"0"-219,-18 0 0,-17 0 16,17-18-1,-17 18-15,-1-17 16,1 17-16,52-18 16,-17 18-1,-53-17-15,71-1 16,-72 18-16,1 0 15,0 0-15,-17 0 16,34 0-16,-17 0 16,-18 0-16,18 0 15,0 0-15,0 18 0,18-1 16,-18 18-16,-18-35 16,18 18-16,17-18 15,-17 0-15,-17 18 16,16-18-16,37 17 0,-36-17 15,17 36-15,18-36 16,-17 0-16,-1 0 16,-17 0-16,0 0 15,0 0-15,0 0 0,18 0 16,-18 0-16,-1 0 16,72 17-1,-89-17 1,18 0-16,-35 0 15,17 0 1,-17 0-16,-1 0 16,1 0-16,0 0 15,-1 0-15,1 0 0,0 0 16,-1 0-16,18 0 16,-17 0-1,0 0-15,-1 0 16,36 18-16,-35-18 0,0 0 15,17 0-15,-18 0 16,1 0-16,0 0 16,17 0-16,18 0 15,-18 0-15,0 0 0,1 0 16,-19 0-16,19 0 16,-1 0-16,-17 0 15,-1 0-15,19 0 16,-1 0-16,-18 0 0,19 0 15,-1 0-15,0 0 16,1 0 0,-19 0-16,18 0 0,-17 0 15,0 0-15,-1 0 16,1 0 0</inkml:trace>
  <inkml:trace contextRef="#ctx0" brushRef="#br0" timeOffset="51058.44">13705 7320 0,'71'0'218,"-18"0"-202,0 0 0,0-17-16,17 17 15,36 0-15,-53 0 16,-18 0-16,18 0 16,-17 0-16,34 0 15,-17 0-15,0 0 0,-18 0 16,18 17-16,0-17 15,18 0-15,-19 0 16,1 18-16,36-18 16,-72 0-1,19 0-15,-1 0 0,0 0 16,0 0-16,1 0 16,-19 0-1,1 0-15,17 0 0,0 0 16,1 0-16,-19 0 15,1 0-15,17 0 0,-17 0 16,17 0-16,-17 0 16,35 0-16,-36 0 15,1 0-15,0 0 16,35 0-16,-36 0 0,19 0 16,-1 0-16,0 0 15,0 0-15,-17 0 16,17 0-16,-17 0 15,17 0-15,-17 0 16,-1 0 0,1 0-1,0 0 1,-1 0-16,1 0 16,0 0-1,-1 0 1</inkml:trace>
  <inkml:trace contextRef="#ctx0" brushRef="#br0" timeOffset="56407.43">19332 7320 0,'53'0'235,"0"0"-220,35 0-15,-35 18 16,35-18-16,-35 0 15,0 0-15,0 0 16,0 0-16,18 0 16,-1 0-16,18 0 0,-17 0 15,17 0-15,-17 0 16,34 0-16,-16 0 16,-19 0-16,36 0 15,0 0-15,0 0 0,-18 0 16,0 0-16,-17 0 15,35 0-15,-1 0 16,1 0-16,18 0 16,-19 0-16,1 0 0,-35 0 15,17 0-15,-17 0 16,17 0-16,-18-18 16,1 18-16,-18 0 15,17 0-15,1 0 0,52 0 16,-34 0-1,-36 0-15,17 0 16,18-17-16,0 17 16,-17-18-16,53 0 0,-19 18 15,-34-35-15,17 35 16,-35 0 0,0 0-16,17 0 0,54 0 15,-71 0-15,35 0 16,-35 0-16,35-18 15,-35 18-15,0 0 0,0 0 16,-18 0 0,18 0-16,18 0 15,-36 0-15,18 0 0,-18 0 16,0-17-16,18 17 16,-17 0-16,-1 0 15,0 0-15,18 0 16,-18 0-16,-17 0 0,35 0 31,17-18-31,-34 18 16,-1 0-16,0-18 0,18 18 15,18 0-15,-54 0 16,1 0 0,17 0-16,1 0 15,-19 0-15,19 0 0,-1 0 16,-18 0-1,19 0-15,-1 0 0,-17 0 16,-1 0 0,1 0-16,0 0 15,-1 0-15,1 0 16,17 0-16,-17 0 16,17 0-1,-17 0-15,-1 0 0,1 0 16,0 0-16,-1 0 15,1 0-15,0 0 16,-1 0 0,1 0-16,35 0 15,-36 0 1,1 0-16,0 0 16,-18-17-1,17 17-15,1-18 0,0 18 16</inkml:trace>
  <inkml:trace contextRef="#ctx0" brushRef="#br0" timeOffset="62238.77">9684 8343 0,'35'0'125,"18"0"-125,18 0 15,-19 0-15,1 0 16,36 0-16,-19 0 16,-17 0-16,35 0 15,-17 0-15,17 0 0,-17 18 16,17-18-16,-35 0 16,0 17-16,17-17 15,-17 0-15,0 18 16,0 17-16,35-35 0,53 18 15,-88-18 1,18 18 0,-1-18-16,1 0 0,-18 17 15,35-17-15,-18 0 0,19 0 16,-36 18-16,35-18 16,-35 0-1,0 0-15,-1 0 0,1 0 16,-17 0-16,-1 0 0,88 0 15,-70 0 1,0 0-16,0 18 16,18-18-16,35 0 15,-71 0-15,18 0 16,0 0-16,-18 0 16,35 17-16,-34-17 15,17 0-15,-18 0 16,0 0-1,-17 0-15,17 0 16,-17 0-16,-1 0 16,1 0-16,0 0 15,-1 0 1</inkml:trace>
  <inkml:trace contextRef="#ctx0" brushRef="#br0" timeOffset="71991.32">15240 8484 0,'18'0'234,"-1"0"-218,19 0-16,-19 0 15,18 0-15,-17 0 16,35 0-16,-18 0 0,1 0 16,17 0-1,-18 0-15,18 18 0,0-18 16,-18 0-16,0 0 15,36 18-15,-18-18 0,-18 0 16,18 17 0,-18-17-16,18 18 0,0-18 15,18 18-15,-19-18 16,1 35-16,36-35 16,-37 0-16,1 0 0,53 0 15,-18 0 1,-52 0-16,34 0 15,-52 0 1,0 0 0,17 0-16,-18 0 0,19 0 15,-1 0-15,0 0 16,-17 0-16,0 0 16,17 0-16,0 0 15,0 0-15,1 0 0,-1 0 16,0 0-16,18 0 15,-18-18-15,18 18 16,18 0-16,-18-35 16,0 35-16,0 0 0,0 0 15,-18-18-15,35 18 16,-34 0-16,17 0 16,-1 0-16,-16 0 15,-1 0-15,18 0 0,18 0 16,-19 0-1,-16 0-15,-1 0 16,0 0-16,18 0 16,-18 0-16,-17 0 0,17-17 15,1 17-15,-1 0 16,53 0 0,-53 0-16,1 0 15,-19 0-15,19 0 16,-1 0-16,-17 0 15,17 0 1,-18 0 0,1 0-16,0 0 0,-1 0 15,1 0-15,0 17 16,-18 1 0,0 0-1,0-1-15</inkml:trace>
  <inkml:trace contextRef="#ctx0" brushRef="#br0" timeOffset="79074.14">19068 8555 0,'35'0'188,"35"0"-172,1 0-16,0 0 15,-18 0-15,-1 0 16,37 0-16,-36 0 0,35 0 15,-18 0-15,36 0 16,0 0-16,35 0 16,18 0-16,-53 0 0,-1 0 15,-34 0-15,0 0 16,-18 0 0,-18 0-16,18 0 15,0 0-15,0 0 0,17 0 16,-17 0-16,18 0 0,-19 0 15,19 0 1,-18 0-16,53 0 16,-53 0-16,-18 0 15,0 0-15,1 0 0,-19 0 16,36 0-16,-18 0 16,-17 0-16,17 0 15,-17 0-15,52 0 16,-34 0-16,-19 0 0,1 0 15,0 0-15,17 0 16,0 0-16,-17 0 16,17 0-16,0 0 15,1 0-15,-19 0 16,19 0-16,-19 0 16,1 0-1,0 0 1,-1 0-16,1 0 15,-1 0 1,1 0 0,0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34:28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22066 7938 0,'53'0'140,"18"0"-124,35 0-16,-18 0 16,53 0-16,0 35 15,18-18-15,17-17 16,1 36-16,-1-36 15,159 17-15,-194-17 16,0 0-16,71 36 16,-71-36-16,35 0 0,1 0 15,-54 0-15,-17 0 16,0 0-16,-35 0 16,34 0-16,230 0 15,-158 0 1,-36 0-16,0 0 15,141 0 1,-176 0-16,53 0 0,-53 0 16,70 0-16,1 0 15,-1 0-15,0 0 0,-17 17 16,-53 1 0,0-18-16,-18 0 0,-18 0 15,36 0-15,18 0 16,-18 0-16,-36 0 0,54-18 15,-54 18-15,18 0 16,-17 0-16,17 0 16,18 0-16,0 0 15,-36 0-15,19 0 0,-19 0 16,18 0-16,-17 0 16,17 0-16,18 0 15,-36 0-15,54 18 16,35 0-1,-89 17-15,18-18 16,-35-17-16,18 0 0,-36 18 16,0 0-1,1-18-15,34 17 0,-52-17 16,17 0 0,36 0-16,-54 0 0,54 0 15,-36 0-15,0 0 16,1 0-16,-1 0 15,0 0 1,-17 0-16,17 0 0,1 0 16,16 0-16,-34 0 15,17 0-15,-17 0 16,0 0-16,-1 0 16,1 0-1,0 0-15,-1 0 16,1 0 15,-1 0-31,1 0 16</inkml:trace>
  <inkml:trace contextRef="#ctx0" brushRef="#br0" timeOffset="1463.77">2417 9225 0,'52'0'109,"54"0"-109,18 0 16,52 0-16,-35 0 15,0 0-15,36 0 16,-1 0-16,159-35 16,-194 35-16,142 0 15,-178 0 1,1 0-16,53-18 15,-88 18-15,34 0 16,-16 0-16,-36 0 0,-1-17 16,1 17-16,18 0 15,-36 0-15,18 0 0,-18 0 16,18 0-16,-17 0 16,-19 0-16,19 0 15,-19 0-15,18 0 16,1 0-16,-19 0 15,1 0-15,35 0 0,-35 0 16,-1 0-16,1 0 16,17 0-1,-17 0-15,-18 17 0,17-17 32,1 0-32,0 0 15,-1 0-15,1 0 0,0 0 16,17 0-16,-18 0 15,1 0 1,0 0-16,17 0 16,-17 0-16,-1 0 15,1 0-15,0 0 16,17 0-16,-17 0 16,-1 0-1</inkml:trace>
  <inkml:trace contextRef="#ctx0" brushRef="#br0" timeOffset="23021.18">20585 9331 0,'70'0'188,"36"0"-188,35 0 15,-17 0-15,-19 0 16,-34 0-16,35 0 16,0 0-16,17 0 0,-52 0 15,34 0-15,19-18 16,-18 18-16,-36 0 16,19 0-16,-19 0 0,18 0 15,-17 0-15,17 0 16,-35 0-16,0 0 15,0 18-15,17-18 16,-52 0-16,53 18 16,-19-18-16,-16 0 0,17 0 15,0 0-15,17 0 16,36 0-16,-35 0 16,-1 0-1,-35 0-15,18 0 0,0 0 16,-18 0-16,1 0 15,17 0-15,-18 0 16,18 0-16,0 17 16,17-17-16,-34 0 0,17 18 15,-18-18-15,18 0 16,-18 0-16,18 0 16,-18 0-16,18 0 0,0 18 15,-18-18-15,36 0 16,-18 17-16,-18-17 15,18 0-15,0 0 0,0 0 16,-18 0 0,0 0-16,1 0 0,-1 0 15,0 0-15,0 0 16,1 0 0,-19 0-16,1 0 0,17 0 15,1 0-15,-19 0 16,18 0-16,-17 0 15,17 0-15,18 0 16,-17 0 0,-19 0-16,19 0 0,-1 0 15,18 0-15,-18 0 16,0 0-16,1 0 16,-1 0-16,18 0 15,-18 0-15,-17 0 16,-1 0-16,1 0 15,0 0-15,-1 0 0,1-17 47,-1 17-31,1 0-16,0-18 16,-1 18-16,1 0 15,0 0-15,-1 0 0,1 0 16,0 0-16,-1 0 15,19 0 1,-19 0 0,1 0-16,-1 0 0,1 0 15,0 0-15,-1 0 16,1 0 0,0 0-16,-1 0 15,19 0-15,-19 0 0,1 0 16,-1 0-16,19 0 15,-1 0-15,-17 0 16,-1 0-16,36 0 16,-35 0-16,-1 0 0,1-18 15,0 18 1,-1 0-16,1 0 31,0 0-31,-1 0 16,1 0 15,0 0-15</inkml:trace>
  <inkml:trace contextRef="#ctx0" brushRef="#br0" timeOffset="42325.81">4480 10389 0,'36'18'265,"34"-18"-265,18 18 0,-17-18 16,17 0-16,-17 17 16,34-17-16,19 0 15,-54 0-15,19 0 16,34 18 0,-35-18-16,18 0 15,-18 0-15,-52 0 16,34 0-16,-17 0 15,18 0-15,-18 0 16,0 0-16,-1 0 0,19 0 16,0 0-16,-19 18 15,19-18-15,0 0 0,-19 17 16,19-17 0,0 0-16,-18 0 0,35 0 15,-35 0-15,0 0 16,-1 0-16,19 0 15,-18 0-15,0 0 0,35 0 16,-35 0 0,88 0-16,-88 0 15,0 0-15,0 0 16,-18 0-16,0 0 16,18 0-16,18 0 15,-36 0-15,18 0 16,-18 0-16,1 0 15,-1 0-15,0 0 16,0 0-16,18 0 0,-35 0 16,0 0-16,17 0 15,-17 0-15,-1 0 16,1 0 0,17 0-16,-17-17 0,-1 17 15,19-18 1,-19 18-16,1-18 15,0 18-15,-1 0 0,1 0 16,-1-17 0,1 17-1,0 0-15,-1 0 16,1 0-16,0 0 16,-1-18-16,1 0 15,0 18-15,-1 0 16,1 0-1,0 0-15,-1 0 32,1 0-17,-1-17 17,1 17-32,0 0 15,-1 0-15,1 0 16</inkml:trace>
  <inkml:trace contextRef="#ctx0" brushRef="#br0" timeOffset="81559.07">16298 10425 0,'53'0'219,"18"0"-203,-1 0-16,19 0 15,-37 0-15,54 0 16,-53 0-16,-17 0 16,34 0-16,-17 0 15,-18 0-15,18 0 0,-18 0 16,18 0-16,0 0 15,18 0-15,-1 0 16,-34 0-16,17 0 0,-18 17 16,0-17-16,18 0 15,-18 0-15,1 0 16,-1 0-16,18 0 16,-18 0-16,18 18 15,-18-18-15,53 18 16,-52-18-1,34 0 1,-34 17-16,-1-17 16,0 0-16,0 0 0,-17 0 15,0 0-15,52 0 16,-52 0 0,35 0-1,-36 0-15,1 0 0,0 0 16,17 0-1,-17 0-15,-1 0 16,1 18-16,0-18 16,-1 0-1</inkml:trace>
  <inkml:trace contextRef="#ctx0" brushRef="#br0" timeOffset="83390.11">21414 10407 0,'35'0'187,"35"18"-187,-17-18 0,0 0 16,35 17-16,-35-17 15,0 0-15,0 0 16,0 0-16,18 18 16,-18-18-16,0 0 0,-1 18 15,19-18-15,-18 0 16,0 0-16,0 0 16,0 0-16,17 0 15,-52 0-15,52 0 0,-17 0 16,-17 0-16,17 0 15,-18 0 1,18 0-16,0 0 0,-36 0 16,1 0-16,0 0 15,34 0 1,-16 17 0,-19-17-16,36 18 15,-35-18-15,0 0 16,17 0-1,0 0 1,0 0-16,-17 0 16,17 0-16,1 0 15,-1 0-15,0 0 16,-17 0-16,17 0 16,18 0-16,-35 0 15,17 0-15,0 0 0,18 0 16,-35 0-1,-1 0-15,19 0 16,-19 0-16,19 0 16,-1 0-16,-17 0 15,-1 0-15,1 0 16,-1 0 0,1 0-16,0 0 15,-1 0 1,1 0-16</inkml:trace>
  <inkml:trace contextRef="#ctx0" brushRef="#br0" timeOffset="103905">5874 11712 0,'70'0'94,"71"36"-78,-35-36-16,-18 0 15,36 17-15,-1 1 16,71-1 0,-17-17-1,-71 0-15,17 0 0,-17 0 16,0 0-16,-36 0 15,54 36-15,-18-36 16,-36 17-16,18-17 16,1 18-16,16-18 0,37 18 15,16 17-15,19-35 16,-36 0-16,0 0 16,0 0-16,-35 0 15,0 0-15,52 18 0,-52-18 16,18 35-16,17-35 15,35 0-15,-35 0 16,0 0-16,1 0 16,-54 0-16,18 0 0,-1 0 15,1-18-15,53 18 16,17 0-16,36-17 16,-36 17-16,-34-36 15,34 36-15,-17-17 0,52 17 31,-70 0-31,159 0 0,-194 0 16,35 0 0,-35 0-16,0 0 0,88-53 15,-106 35 1,-35 18-16,18 0 16,-18 0-16,-1 0 15,19 0-15,0 0 0,-18 0 16,-18 0-16,18 0 15,-18 0-15,0 0 16,1 0-16,-19 0 16,1 0-16,52-18 0,-52 18 15,17 0 1,-17 0 0,0 0-16,-36 0 125,-17 0-125,-1 0 15,19 0-15,-36 0 16,18 0-16,-1 0 15,19 0-15,-19 0 16,19 0-16,-1 0 16,-17 0-16,-18 0 0,-18 0 15,18 0-15,0 0 16,18-17-16,-18-1 16,18 18-16,-36-17 15,19 17-15,-1 0 16,-71-18-16,18-17 15,-88-1 1,88 36-16,-158-35 16,193 17-1,-52 18-15,17 0 0,0-17 16,-105-1 0,52 18-16,18 0 15,0 0-15,-18 35 0,18-35 16,35 0-16,18-17 15,17-1-15,18 0 16,-35 18-16,0-17 0,-18 17 16,0-18-1,-35 18-15,-18 0 0,53 0 16,-35-35 0,35 35-16,1 0 0,-19-18 15,18 18-15,-17-17 0,52 17 16,-17 0-16,-18 0 15,0 0-15,-17 17 16,17-17-16,-70 0 16,88 0-16,35 0 15,-18 0-15,-17 0 16,17 0-16,-17 0 16,18 0-16,-19 0 15,19 0-15,-1 18 0,1-18 16,34 0-16,-16 0 15,16 18-15,1-18 16,-18 17-16,-17 18 16,17-17-16,0 0 15,-36-18-15,37 17 0,-54-17 16,18 18-16,17 0 16,-52-1-16,70 36 15,-36-53-15,36 36 0,1-19 16,16 1-16,-34-1 15,34 1-15,1-18 16,0 18-16,0-18 16,17 17-16,0-17 15,1 0 1,-1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42:03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3563 15787 0,'-35'0'188,"-36"0"-172,1 0-16,-19 17 15,54-17-15,0 18 16,0 0-1,-1-1-15,19 1 16,-1 0-16,18-1 16,-18-17-16,18 18 0,0 0 15,0 17 1,0-18 0,0 1-16,0 0 15,0-1-15,0 1 0,0 0 31,0-1-15,0 1 0,18-18 15,0 0-15,-1 0-16,1 0 15,17 0-15,-17 0 16,17 18-1,-17-1-15,-1 1 16,1-18-16,0 18 0,-1-1 16,19 36-16,-1-35 0,0 17 15,-17-17-15,17-1 16,-35 1 0,18 0-16,-1-1 0,1 1 15,0-1-15,-18 1 16,17 0-1,-17-1-15,0 1 16,18-18-16,-18 18 16,0-1-1,0 1 1,0 0 0,-18-1-1,18 1 1,-17-18-16,17 17 15,-36-17 1,19 0-16,-18 0 16,-1 0-16,-34-17 15,-1-1 1,36 1-16,0-1 16,-1 18-16,1-18 15,0 18-15,35-17 0,-36 17 16,1 0-16,18 0 15,-19 0-15,1 0 16,0-18-16,17 18 16,0 0-16,1 0 15,-1 0 1,1 0 0,-1 0-16</inkml:trace>
  <inkml:trace contextRef="#ctx0" brushRef="#br0" timeOffset="1162.33">3986 15575 0,'0'35'172,"0"1"-156,0-1-16,0 18 0,0-35 15,0 34-15,0-16 16,0 17-16,0 17 16,0 18-1,0-35-15,0-17 16,0 17-16,0-18 15,0 18 1,0-18-16,0 0 0,-17 1 16,17-19-16,0 18 0,0 1 15,-18-1-15,18-17 16,0 17-16,0 0 16,0-17-1,0 17-15,0-17 16,0-1-16,-18-17 15,18 18-15,0 0 16,0-1-16,0 1 16,-17-18 93</inkml:trace>
  <inkml:trace contextRef="#ctx0" brushRef="#br0" timeOffset="1944.64">3986 16281 0,'18'-36'141,"17"-16"-125,1-1-1,-19 17-15,19 1 0,-1-18 16,-18 35-16,1-34 16,0 34-16,17-17 15,-17-1-15,-1 1 0,1 35 16,0-35-16,17 17 15,-18 1-15,1-19 16,0 19-16,-1-1 16,-17-17-16,18 35 15,0-18-15,-18 0 16,17 1-16,1-1 16,0 18-1,-18-17-15,0-1 0,0 0 16,17 1-16,-17-1 15,18 0 1,-1 18-16</inkml:trace>
  <inkml:trace contextRef="#ctx0" brushRef="#br0" timeOffset="2933.8">3933 16281 0,'18'17'157,"0"1"-157,-18 0 15,17-1-15,1 1 0,0 17 16,-1 0-16,1-35 15,0 18 1,-18 0-16,0-1 16,17 19-16,1-36 15,0 17-15,-1 1 16,1-18 0,-18 18-16,17-1 15,1 1 1,0-18-1,-18 17 1,17-17-16,1 18 16,0-18-1,-1 0-15,-17 18 16,18-18-16,0 0 16,-18 17-16,17-17 15,-17 18-15,18-18 0,-18 18 16,17-18-1</inkml:trace>
  <inkml:trace contextRef="#ctx0" brushRef="#br0" timeOffset="4306.87">4621 16722 0,'0'-53'219,"0"17"-204,36-34 1,-36 35-16,0 17 16,0-17-16,0-36 0,17 36 15,-17 0 1,0 17-16,0-17 16,0 17-16,18 0 15,-18 1-15,18-36 31,-1 35-31,-17-17 16,0 0-16,0 17 16,18-17-16,-18-1 15,18 19-15,-18-1 0,0 1 16,17-19 0,-17 1-16,18 0 15,-18 17-15,0 0 16,0 1-16,0-1 15,17 18 1,-17-17-16,0-1 16,0 0-1,18 18 1,-18-17 0,18 17-16,-18-18 0,17 18 15,-17-18 1,0 1-1,18 17 1,-18 17 47,0 19-48,0-1-15,0 18 16,35 17-16,-17 1 15,-18-53 1,18 34-16,-1-16 16,1-1-16,-18 0 0,35 1 15,-17-19-15,-1 1 16,-17 17-16,18-17 16,17 52-1,1-52-15,-36 17 0,35-17 16,-18 0-1,1-1 1,0 18-16,-1-17 0,1 35 16,0-18-16,-1 18 15,-17-35-15,18-1 0,-18 1 16,18 0-16,-1-1 16,-17 1-1,0 0 1,0-1-16,0 1 15</inkml:trace>
  <inkml:trace contextRef="#ctx0" brushRef="#br0" timeOffset="5236.97">4657 16351 0,'17'0'234,"1"0"-218,0 0 0,-1-17-16,1 17 15,0 0-15,17 0 16,-18-18-16,1 18 15,-18-18 1,18 18-16,-1 0 16,1 0-16,0 0 15,-1 0 1,-17-17 0,18 17-16,17-18 15,-35 0-15,18 18 16,35-17-1,-36 17-15,1 0 0,0 0 32,-1 0-32,1-18 15,0 18-15,17-17 0,0 17 16,-17-18 0,17 18-16,-17-18 15,-1 18-15</inkml:trace>
  <inkml:trace contextRef="#ctx0" brushRef="#br0" timeOffset="7098.83">5556 15663 0,'0'18'265,"0"35"-265,0-18 16,0 18 0,0-18-16,0 1 0,0-1 15,0-17-15,0-1 16,0 1-16,0-1 15,0 1 1,0 0-16,0-1 0,18-17 16,-18 18-16,0 0 15,0-1-15,18-17 16,-18 18 0,17-18-16,1 18 0,-18-1 15,17-17 1,-17 18-16,18-18 15,-18 18 1,18-1-16,-1-17 16,1 18-16,0-1 15,-1-17 17,1 0-32,0 0 31,-1 0-31,1 0 0,-18-17 15,17 17 1,1 0-16,0 0 16,-1 0-16,1 0 15,0-18-15,-1 18 16,-17-17 0,18-1-16,0 18 15,-1 0-15,1 0 16,-18-18-16,18 1 0,-1-1 15,-17-17-15,0-1 16,18 36-16,-1-35 16,1 17-1,-18 1-15,0-18 0,18 17 16,-18-17 0,0-1-1,17 1-15,-17 17 0,0-17 16,0 0-1,0 0-15,0 17 16,0-17-16,0 17 16,0 0-16,0-17 0,0 18 15,0-1-15,0 0 16,0 1 15,-17 17-15,-1 0 15,18 17 0,0 1-31,0 0 16,-18 17 0,18 0-16,0-17 15,0-1-15,0 19 16,0-19-16,0 1 15,0 0-15,0-1 16,0 1 0,0-1-16,0 36 0,18-17 0,-18-1 15,18 0 1,-18 18 0,0-35-16,0 17 0,0 0 15,0-17 1,0 0-16,17-1 15,-17 1-15,18 17 16,-18 0-16,18 1 16,-18-19-16,17 1 15,-17 0-15,18 17 16,-18-17-16,0-1 16,0 1-16,18-1 15,-18 1-15,0 0 16,0-1-16,0 1 31,0 0-31,0-1 0,0 1 16,17-18 31</inkml:trace>
  <inkml:trace contextRef="#ctx0" brushRef="#br0" timeOffset="8122.98">6473 15416 0,'0'36'250,"0"-1"-250,0-17 16,0-1-16,0 19 16,0-1-1,0 18-15,0 17 16,18-17-16,-18 0 16,0-35-16,0 17 15,0 0 1,0-17-16,0 17 15,0-17 1,0-1-16,0 1 0,0 0 16,0-1-16,0 1 15,0 17-15,0-17 16,0 0-16,0-1 16,0 1-1,0 0 1,0-1-1,0 1-15,0-1 16,0 1 0,0 0-1,0-1 1,18-17 0</inkml:trace>
  <inkml:trace contextRef="#ctx0" brushRef="#br0" timeOffset="9558.09">6491 15187 0,'0'0'0,"18"0"203,17 0-187,0 0-16,1 18 16,-1-1-16,18-17 0,17 18 15,-34 0-15,17-18 16,-36 17-1,54-17 1,-54 18-16,19 0 0,-1-1 16,-17-17-16,-1 18 15,-17-1-15,35-17 0,-17 0 16,0 18 0,-1-18-16,-17 18 0,18-18 15,-18 17-15,18 1 16,-18 0-16,0-1 0,17-17 15,-17 18-15,18 0 16,-18-1-16,18 1 16,-18 0-16,17-1 15,-17 1-15,0-1 16,0 19 0,0-1-16,0 0 0,0 1 15,0-1-15,0 0 16,-17 0-1,17-17-15,-18 17 16,18 1 0,-18-1-16,1-18 0,-1 1 15,18 0-15,-18-1 16,18 1 0,0 0-16,-17-18 0,-1 17 15,0-17-15,1 18 16,-1 0-16,1-1 15,17 1-15,0 0 0,-18-18 16,0 17-16,1-17 16,-19 18-16,19-18 15,-1 0-15,0 0 16,-17 17-16,0-17 0,17 0 16,-17 0-16,0 0 15,17 0-15,0 0 16,-17-17-16,0 17 15,-36-18-15,54 1 16,-1 17-16,-17-18 16,-1 18-16,1 0 15,18 0-15,-1 0 16,0 0 0,1 0-1,-1 0-15,0 0 16,1 0-1,-1 0-15,0 0 16,36 0 0,17-18-1</inkml:trace>
  <inkml:trace contextRef="#ctx0" brushRef="#br0" timeOffset="11662.11">7532 15469 0,'0'18'266,"0"17"-266,0 1 15,0-1 1,0-18-16,0 19 15,0-19-15,0 36 16,0-17 0,0-1-16,0 0 15,0-17-15,0-1 16,0 19-16,0-19 31,0 19-31,0-19 16,0 1-16,0-1 15,0 1 1,0 0-16,0-1 0,0 1 16,0 0-16,0-1 15,0 1 1,0 0 0,0-1-1,0 1 1,0 0-16,0-1 15,0 1-15,0-1 16,0 1-16,0 0 16,0-1-1,0 1 1,17-18 15,1 0-15,0 0-16,17-18 15,0 18-15,-17 0 16,35 0-16,-36 0 16,19 0-16,-1 0 15,36 0-15,-36 0 32,0 0-32,0 0 0,1 0 15,-1 0-15,-17 0 16,-1 0-16,1 0 15,0 0-15,-1 18 16,1-18-16,-1 0 16,1 0-1,0 0 17</inkml:trace>
  <inkml:trace contextRef="#ctx0" brushRef="#br0" timeOffset="13122.51">7638 15787 0,'35'0'219,"-17"0"-219,17 0 15,18 0-15,-18 0 16,0 0 0,-17 0-16,17 0 0,1 0 15,-1 0-15,-18 0 16,1 0-16,0 0 15,17 0-15,-17 0 16,-1 0-16,19 0 0,-19 0 16,1 0-1,-1 0-15,1 0 16,0 0 0,-1 0-1,1 0 1,-36 0 171,1 0-171,-1 0 0,0-18-1,1 18 1</inkml:trace>
  <inkml:trace contextRef="#ctx0" brushRef="#br0" timeOffset="14162.21">7673 15399 0,'0'0'0,"18"0"218,17 0-218,-18 0 16,19-18-16,-1 18 0,18-18 16,-18 18-16,-17 0 15,0 0-15,17 0 0,-18 0 32,1 0-32,0 0 0,17-35 15,-17 35 1,-18-17-16,17 17 15,-17-18-15,36 18 16,-19 0-16,1-18 16,-1 18-16,1 0 15,35-17 1,-18 17-16,-17 0 16,0 0-16,17 0 15,-18 0-15,1 0 31</inkml:trace>
  <inkml:trace contextRef="#ctx0" brushRef="#br0" timeOffset="14585.02">7849 14870 0</inkml:trace>
  <inkml:trace contextRef="#ctx0" brushRef="#br0" timeOffset="15871.46">8749 15399 0,'18'0'0,"52"0"16,-35 0-16,-17 0 15,53 0-15,-36 0 16,0 0-16,18 0 16,-18 17-1,-17-17-15,0 0 0,-1 0 16,19 0-16,-19 0 15,1 0 1,-1 0 0,1 0-1,0 0-15,-1 0 0,1 0 32,0 0-32,-1 0 15,1 0 63</inkml:trace>
  <inkml:trace contextRef="#ctx0" brushRef="#br0" timeOffset="17003.47">8908 15434 0,'0'35'266,"0"1"-266,0-1 16,0 0-16,0 0 0,0 18 15,0 18 1,0-53-16,0-1 16,0 18-16,0-17 0,0 0 15,0-1-15,0 1 16,0 0-1,0-1 17,0 1-32,0 0 15,0-1 1,0 1-16,0-1 16,0 1-1,0 0 1,0-1-1,0 1 1,0 0-16,0-1 16,-18 1-1,18 35 1,0 0 0,0-36-1</inkml:trace>
  <inkml:trace contextRef="#ctx0" brushRef="#br0" timeOffset="18392.99">9754 15434 0,'0'35'234,"-17"1"-234,-1-1 16,0 0-16,18 0 15,0 1 1,-17-19-16,17 1 0,-18 0 16,18 17-16,0-17 0,0 17 15,0 0-15,-18-35 16,18 35-16,-17 1 16,17-19-16,-18 19 0,18-19 15,-17 18 1,17-17-16,0 17 15,0-17-15,-18 0 16,18 17-16,0-17 16,0 17-16,0-17 15,-18 17-15,18-18 16,0 1-16,0 0 16,0-1-1,0 1-15,18-18 31</inkml:trace>
  <inkml:trace contextRef="#ctx0" brushRef="#br0" timeOffset="20408.68">7885 14887 0,'17'0'234,"-17"-17"-218,0-1-1,0 0 1,-17 18 31,-1 0 0,0 0-16,1 0 0,-1 0-15,0 0 31,18 18-32,0 0 16,0-1-15,18-17 62,-18 18-62,18-18-16,-1 0 15,1 0 17,0 0-17,-1 0 48,1 0-32,-36 0 94,1 0-94,-1 0 1,0 0-17,1 0 1,-1 0-1</inkml:trace>
  <inkml:trace contextRef="#ctx0" brushRef="#br0" timeOffset="126102.9">17180 7091 0,'0'-18'266,"0"-17"-266,18-18 16,0 35-1,-1 1-15,1-1 0,-18-17 32,17 0-32,1-1 0,0 19 0,-1-36 15,-17 35-15,18 0 31,-18 1-15,18 17-16,-1-18 0,1 1 16,0-19-1,-1 19-15,-17-1 16,18-17 0,0 17-16,-1-17 15,-17 17-15,18 0 16,-18 1-16,17-1 15,-17 1 1,18-19-16,-18 1 16,18 17-16,-18 1 15,17 17 1,-17-18 0,0 0-1,18 1-15,-18-1 16,18 1-16,-18-1 15,17 18-15,1-35 16,0 17 0,-18 36 46,0-1-46,0 1 15,0 0-31,0-1 16,17-17-16,-17 35 15,18-17 1,-18 17-16,17 1 16,1-19-16,-18 19 15,18-19-15,-18 18 16,0-17-16,17 0 15,-17-1-15,0 19 16,53-19-16,-35 1 16,-18 0-1,53 35 1,-36-18-16,19 0 16,-19 18-16,1-18 0,0-17 15,-1 17-15,19-17 16,-36-1-16,17 1 15,1 0-15,0-18 16,-18 17-16,17 1 16,1-18-16,-18 18 0,17-1 15,1-17-15,0 18 16,-1 0 0,-17-1-1,0 1 1,0-1 15</inkml:trace>
  <inkml:trace contextRef="#ctx0" brushRef="#br0" timeOffset="127382.09">17127 6738 0,'36'-18'265,"-1"18"-249,-17 0-16,34 0 0,-34 0 15,17 0 1,1 0-16,34 0 16,-34 0-1,-1-17-15,0 17 0,0 0 16,-17 0-16,0 0 16,-1 0-16,1 0 15,0 0 1,-1 0-16,1 0 15,-1 0 1,1 0 0,0 0-16,-1-18 15,1 18 1,0 0 0,-1 0-16,1 0 31,17 0-16,18 0 1,-35 0-16,-1 0 16,1 0-1,0 0-15,-1-17 16,19 17 0,-19 0-1,1 0 1,0 0-16,-1 0 15,1 0 1,-1 0 0,1 0-16,0 0 62</inkml:trace>
  <inkml:trace contextRef="#ctx0" brushRef="#br0" timeOffset="131716.2">24342 5415 0,'35'0'188,"0"0"-188,1 0 15,-1 0-15,0 0 16,0 0-16,18 0 15,-35 0-15,17 0 16,0 0-16,1 0 16,-19 0-16,19 0 15,-1 0-15,-17 0 16,-1 0-16,1 0 16,-1 0-16,1 0 15,0 0-15,-1 0 16,1 0 15,0 0-31,-1 0 0,1 0 16,0 0-1</inkml:trace>
  <inkml:trace contextRef="#ctx0" brushRef="#br0" timeOffset="133439.78">25259 5274 0,'0'18'281,"0"17"-265,18-17-16,-18-1 15,17 1-15,1 0 16,-1-1 15,1 1-31,0-18 16,-18 17-16,0 1 15,17-18 1,1 18-16,0-18 16,-1 17-1,1-17-15,0 18 16,-18 0 0,17-18-1,1 0-15,-18 17 16,17-17-1,1 0-15,0 0 16,-1 0 0,1 0 15,-18-17-31,18-1 16,-1 0-1,1 18 1,-18-17-1,0-1-15,0 0 16,0 1-16,0-1 0,0 1 16,0-1-16,0 0 15,0 1-15,0-1 0,0-17 16,0-1 0,0 19-1,0-1-15,0 0 16,-18 18-1,18-17-15,0-1 16,-17 18-16,17-17 16,-18 17-16,0 0 31,1 0 0,-1 0-31,0 0 16,1 0-1,-1 0 1,1 17 15,-1-17-15,-17 0-16,17 0 16,0 0-16,1 0 15,-1 18 1,0-18-1,18 17 1,0 1-16,0 0 16,0-1-1,-17-17 1,17 18-16,-18-18 0,18 18 16,-17-1-16,17 1 15,-18-18-15,0 18 16,18-1-16,0 1 15,-17 0 1,-1-1 0,0-17-1</inkml:trace>
  <inkml:trace contextRef="#ctx0" brushRef="#br0" timeOffset="135489.22">25947 5168 0,'17'0'282,"1"0"-282,0-17 15,-1 17-15,1 0 16,0 0-16,-1 0 16,19 0-16,-19 0 15,1 0-15,-1 0 16,1 0-1,0 0 1,-18-18 0,17 18-16,1 0 15,0 0 1,-1 0 0,1-18-1,0 18 1,-1 0 15,-17 18 78,0 0-77,0-1-32,-17 1 15,17-1 1,0 1 0,-18-18-16,18 18 15,-18-18-15,18 17 0,-17-17 16,17 36-1,0-19 1,-18 19-16,0-1 16,18-17-16,0-1 15,0 1-15,0-1 16,0 1-16,0 0 16,0-1-16,-17 1 15,17 0-15,0-1 16,0 19-16,-18-1 15,18 0 1,0 0-16,0 1 16,0-1-16,0 18 0,0-18 15,0 0-15,-18 18 16,18-17-16,-17-1 16,17-17-16,0 17 15,0 0-15,0 18 0,-18-18 16,18 1-16,-17-1 15,-1 53 1,0-70 0,18 17-16,0-17 15,-17-1 1,17 1-16,-18-18 16,18 17-16,-18 1 0,1 0 15,-1-18-15,0 17 16,18 1-16,-35-18 15,0 0-15,17 0 16,-17 0-16,0 0 16,-1 0-16,-16-18 0,-1 1 15,-18-19-15,36 19 16,-1-36-16,1 18 16,-18-1-16,0 1 15,18 0-15,0 0 0,0-36 16,17 53-16,0 1 15,1-1-15,-1-17 16,18 17 0,0 1-1,0-1 1</inkml:trace>
  <inkml:trace contextRef="#ctx0" brushRef="#br0" timeOffset="136852.23">26652 5133 0,'0'18'281,"0"17"-281,0-18 15,0 1 1,0 0-16,0-1 16,0 1-16,0 0 0,0-1 15,0 1 1,0 0 0,0-1-16,0 19 15,0-19-15,0 1 0,0 17 16,0 0-1,0-17-15,0 0 16,0-1 0,0 1-16,0 0 15,0-1-15,0 1 16,0-1 0,0 1-1,0 0 1,0-1-1,18-17 1,0 0 15,-1 0-15,-17-17-16,18-1 16,-18 0-16,0 1 15</inkml:trace>
  <inkml:trace contextRef="#ctx0" brushRef="#br0" timeOffset="210374.78">17321 7691 0,'0'17'281,"0"1"-265,0-1-16,0 36 16,0-17-1,0-1-15,0-17 16,18 35-16,-18-18 16,0 0-16,0-17 0,0 17 15,0 0-15,0 1 16,0-1-16,0-18 0,0 19 15,0-19 1,0 19-16,0-1 0,0 0 16,0-17-16,0-1 15,0 19-15,0-19 16,0 1 0,0 0-1,0-1 1,0 1-16,0 0 15,0-36 95,0 0-79,18 18-31,-18-17 0,17 17 16,1-18-16,0 18 15,-1-18-15,1 18 32,0-17-32,-1-1 0,36 0 15,-35 18 1,17 0-16,0-17 15,-17 17 1,0 0-16,17 0 0,-18 0 16,54 0 15,-36 0-31,-17 0 16,0 0-16,-1 0 15,1 0 1,-1 0-16,1 0 15,0 0 1,-1 0 15</inkml:trace>
  <inkml:trace contextRef="#ctx0" brushRef="#br0" timeOffset="211353.18">17339 7955 0,'35'0'281,"-17"0"-265,0 0-16,-1 0 15,1 0-15,35 0 0,-36 0 16,19 0 0,-19 0-16,19 0 15,-19 0 1,1 0-16,17 0 15,-17 0 1</inkml:trace>
  <inkml:trace contextRef="#ctx0" brushRef="#br0" timeOffset="212800.96">17586 7638 0,'35'0'203,"1"0"-187,-1 0-16,-18 0 0,19 0 15,-1 0 1,-17 0-16,17 0 16,0 0-16,-17 0 0,17 0 15,0 0 1,1 0-16,-19-18 16,19 18-16,17 0 15,-36-18 1,1 18-16,-1 0 15,1 0 1,0 0 0,-1 0-16,1 0 15,0 0 1,-1 0 31</inkml:trace>
  <inkml:trace contextRef="#ctx0" brushRef="#br0" timeOffset="214142.94">17321 7620 0,'36'0'281,"-19"0"-265,1 0-16,35 0 15,-35 0-15,17 0 16,-18 0-16,1 0 16,0 0-16,-1 0 15,1 0-15,0 0 16,17 0 0,-17 0-1,-1 0-15,1 0 16,-1 0-16,1 0 31,0 0-15,-1 0-1,1 0-15,0 0 32,-1 0-32,1 0 15,0 0 16</inkml:trace>
  <inkml:trace contextRef="#ctx0" brushRef="#br0" timeOffset="-208647.37">25365 10654 0,'35'0'204,"-17"0"-204,-1 0 15,19 0-15,-19 0 16,18 0-1,1 0-15,-1 0 0,-17 0 16,-1 0-16,1 0 16,17 0-16,-17 0 15,0 0-15,-1 0 16,18 0-16,1-18 16,-19 18-16,1 0 15,0 0 1,-1 0-16,1 0 15,0-17 1,-1 17-16,1 0 0,-1 0 16,1 0-16,0 0 15,-1 0 1,1 0-16,0 0 16</inkml:trace>
  <inkml:trace contextRef="#ctx0" brushRef="#br0" timeOffset="-207520.14">26282 10354 0,'0'18'297,"0"-1"-297,0 1 15,0 0 1,0 17 0,0-17-1,0 17-15,0-18 16,0 1 0,0 0-1,0-1-15,0 1 16,0 0-16,0-1 0,0 1 15,0 0 1,0 17-16,0-18 16,0 1-16,0 0 0,0-1 15,0 1 17,0 0-32,0-1 0,0 1 15,0 0 1,0-1-16,0 1 15,0-1 1,0 1-16,0 0 0,0-1 16,-18-17-1</inkml:trace>
  <inkml:trace contextRef="#ctx0" brushRef="#br0" timeOffset="-205299.44">26882 10425 0,'-18'0'297,"18"-18"-281,-18 0-1,1 18-15,-1-17 16,0 17-16,1-18 0,-1 18 16,1 0-1,-1 0-15,0 0 32,1 0-32,-1 0 15,0 0-15,1 0 16,-1 0-1,0 0 1,1 18-16,-1-18 16,1 17-1,-1-17 17,0 0-32,18 18 15,-17-18-15,17 18 31,0-1-15,0 1-16,17 0 31,1-18 1,-18 17-32,18 1 15,-1-18 1,-17 17-16,18-17 15,-18 18-15,17 0 16,1-18 0,0 0-16,-1 0 31,-17 17-15,18-17-16,0 0 0,-1 0 31,1 0-16,0 18-15,-18 0 16,17-18-16,1 17 16,-1 1-1,1 0 1,0-18 0,-18 17-16,17-17 15,-17 18 1,18-18-1,-18 17-15,18-17 16,-18 18-16,0 0 31,17-1-31,-17 1 16,18-18-16,-18 18 16,0-1-16,0 1 15,0 0 1,0-1 15,0 1-31,0-1 16,0 1-1,0 0-15,0-1 32,0 1-32,-18-18 15,1 18 16,-1-1-31,18 1 16,-18 0 0,18-1 15,-17-17-15,-1 0-16,0 0 15,1 0 1,-1 0-1,1 0 1,-1 0 0,0-17-16,18-1 15,-17 18-15,-1-18 16,0 18 0,18-17-16,-17 17 15,-1 0 1,0 0-16,18-18 15,-17 18 1,-1-18-16,1 1 16,-19-1 15,19 18-31,-1-18 16,0 18-16,1 0 31,-1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48:07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17886 8978 0,'-35'-17'297,"17"-1"-281,0 18-16,1 0 15,-1 0-15,0-18 16,1 18-1,17-17 1,-18 17-16,0 0 16,1 0-16,-1 0 0,1 0 15,-1 0 17,0 0-17,1 0-15,-1 0 16,0 0-16,1 17 15,-1-17 1,0 0-16,1 0 16,-1 0-16,1 18 15,-1-18-15,0 0 16,18 18 0,-17-18-16,17 17 15,-18-17-15,0 18 16,1-1 15,17 1-15,0 0 15,0 35 0,0-36-31,0 1 0,0 0 47,0-1-47,0 1 16,0 17-16,0-17 15,0-1-15,0 1 16,0 0 0,0-1-16,0 1 15,0 0-15,0-1 16,0 1-1,0 0 1,0-1-16,0 1 16,0-1-1,0 1 17,0 0-17,17-18-15,-17 17 0,18 19 16,0-19-1,-18 1 1,17 0 0,-17-1-1,0 1 1,18-1-16,0 1 16,-1-18-16,1 0 15,-1 0 1,1 0-1,0 18 1,17-18 0,0 0-16,-17 0 15,0 17-15,-1-17 16,1 0 0,-1 18-16,1-18 15,0 0-15,-1 0 0,1 0 16,0 0-1,-1 0-15,1 0 16,0 0-16,-1 0 16,1 0-16,-1 0 15,1-18-15,0 1 32,-1 17-32,1-18 15,-18 0 1,18 1-1,-1-1 1,-17 1 0,0-1-16,0 0 15,0 1 1,0-1 0,0 0-16,0 1 15,0-1 1,18 18-1,-18-18 17,0 1 77,-35 17-31,-1 0-78,19 0 16,-1 0-16,-17-18 15,0 18 1,17 0-16,-17 0 0,-36 0 16,36 0-1,-36-17-15,36 17 16,17 0-16,1 0 16,-19-18-16,19 18 15,-1-18-15,1 18 16,-1 0-1,0 0 17,1 0-17,-1 0 1,0 0 0,1 0-16,-1 0 15,0 0 48</inkml:trace>
  <inkml:trace contextRef="#ctx0" brushRef="#br0" timeOffset="3711.41">19403 4798 0,'0'35'171,"35"0"-155,0 18-16,1-17 16,17 34-16,-36-35 15,18 18-15,1-17 0,-1 34 16,18 1 0,0-18-16,-18 0 0,0-1 15,18 1-15,-17 0 16,-1-35-16,-17 17 0,-1 0 15,18 1 1,1-19-16,-19 1 0,19 17 16,-19-17-16,19 0 15,-19 17-15,1 0 16,17-17-16,-17 17 31,-1 0-31,1-35 0,0 18 0,-18 0 16,17-1-1,1-17-15,-18 18 16</inkml:trace>
  <inkml:trace contextRef="#ctx0" brushRef="#br0" timeOffset="5779.64">19438 10231 0,'18'17'156,"17"18"-140,0 1-16,-17-19 15,52 72 1,19 34 0,-54-88-16,0 18 15,-17-53-15,17 18 16,36 70-16,-36-70 15,-17-1 1,-1 1-16,1-18 0,-18 18 16,18-1-16,-1 1 0,1 0 15,-18-1 1,17 1 0,1-18-16,0 17 15,-18 1-15,17 0 0,1-18 16,-18 17-16,18 19 15,-18-19 1,17-17-16,1 18 16,-18 0-16,0-1 15,18-17-15,-18 18 16,17-18-16</inkml:trace>
  <inkml:trace contextRef="#ctx0" brushRef="#br0" timeOffset="7356.79">19279 12876 0,'36'0'219,"-1"18"-219,0-18 16,0 18-16,-17-1 15,0 1-15,-1 0 16,1-1-16,17-17 16,-17 18-16,0 17 15,-1-17 1,1-18-16,-1 17 0,1 1 15,0 0 1,-1-18-16,19 17 16,-19 1-16,1 0 15,35 35 1,-36-36-16,1 18 16,0-35-1,-1 18-15,1 0 0,17-1 16,-17 1-16,0 0 15,-1-1-15,1 1 16,17-18-16,-17 18 0,-1-1 16,1 18-16,0-17 15,-18 0-15,0-1 16,17-17-16,1 18 16,-18 0-16,18-1 15,-1-17 16,-17-17-15</inkml:trace>
  <inkml:trace contextRef="#ctx0" brushRef="#br0" timeOffset="21188.15">17463 10178 0,'0'17'281,"0"1"-265,0 17-16,0 0 16,0-17-16,0 17 15,0-17-15,0 0 16,0-1-16,0 1 15,0 0 1,0-1-16,0 1 16,0 0-16,-18 17 0,18-18 15,0 19 1,-18-19-16,18 1 16,0 0-16,0 17 15,0-17-15,0 17 16,0-18-16,0 1 15,0 0 1,-17-18-16,17 17 0,0 1 16,0 0-16,0-1 15,0 1 1,0 0 0,0-1-1,0 1 16,0 17-31,0-17 16,0-1 0,0 1-1,0 0 1</inkml:trace>
  <inkml:trace contextRef="#ctx0" brushRef="#br0" timeOffset="23860.03">17445 10072 0,'18'0'281,"-1"0"-265,1 0 0,-1 0-16,1 0 15,0 0-15,-1 0 0,19 0 16,-19 0-1,1 0 1,0 0-16,-1 0 0,18 0 16,-35 17-16,18-17 15,0 18-15,-1-18 16,1 18-16,0-18 16,-1 0-16,1 0 15,0 0 1,-18 17-1,17 1 1,1-18-16,-18 18 16,0-1 15,0 1-15,0 0-1,0-1 1,-18-17-1,1 18 1,-1-18 0,18 17-16,-18 1 0,1 0 15,-1-1-15,0 1 16,1-18-16,-1 18 16,18-1-16,-18-17 0,1 18 15,-1-18-15,1 18 16,-1-18-16,0 17 15,1-17 1,-1 0 0,0 0-1,1 0 1,34 0 93,1 0-93,0 0 0,-18-17-1,17 17 1,1 0-1,0 0 1,-1-18 0,1 18-16,-1 0 15,1 0 17,0 0-17,-1 0-15,1 0 0,0 0 31,-1 0-31,1 0 16,0 18-16,17-1 16,-35 1-16,35 0 15,-17-18 1,-1 0-16,1 17 16,0-17-16,-1 18 0,1-1 15,0 1-15,-1 0 16,-17-1-1,18-17 1,-18 18-16,18 0 16,-18-1-16,17 1 15,-17 0-15,18 17 32,-18-18-32,0 1 15,0 35-15,0-35 16,0-1-16,0 19 15,0-19 1,-18 18-16,1 1 16,17-19-16,-18 19 0,0-19 15,1-17-15,-1 36 16,18-19-16,-18 1 16,-17 0-16,17-18 0,1 17 15,-1-17-15,-17 18 16,35-1-16,-18-17 15,-17 18-15,0-18 16,17 0-16,0 0 16,1 0-16,-1 18 0,0-18 15,1 0-15,-18 0 16,17 0-16,-17 0 16,17 0-16,0 0 15,1 0-15,-54 0 31,54 0-15,-19 0-16,19 0 16,-19-18-16,19 18 0,-19-18 15,19 18-15,-1-17 16,0-1-16,1 18 16,-1 0-16,1-17 0,-1 17 15,18-18-15,0 0 16,-18 18-1</inkml:trace>
  <inkml:trace contextRef="#ctx0" brushRef="#br0" timeOffset="25166.98">19332 6138 0,'36'18'187,"34"17"-171,-35 1-16,1 16 15,-1-16-15,0 34 16,18-34-16,-18-1 16,-17-18-16,-18 1 0,35 17 15,1-35 1,-36 18 0,17 0-16,18-1 0,-17-17 15,-18 18-15,35 0 0,-17-1 16,0-17-1,-1 18-15,1-18 16,0 0-16,-18 18 16,35-1-16,0 18 0,-17-17 15,17 17-15,18 1 16,-35-19 0,-1 1-16,1-18 15,-18 18-15,0-1 16,18 1-16,-1-18 0,-17 17 15,35 1 1,-17 0-16,0-18 16,-1 0-1,1 17 1,0-17-16,-1 0 16,1 18-16</inkml:trace>
  <inkml:trace contextRef="#ctx0" brushRef="#br0" timeOffset="71632.99">17321 11448 0,'18'0'250,"17"0"-235,54 0 1,-54 0-16,0 0 16,18 0-1,-35 0-15,-1 0 16,19 0 0,-19 0-16,1 0 0,-1 0 15,1 0-15,0 0 16,-1 0-16,1 0 31,0 0-31,-1 0 16,1 0-16,0 0 0,-1 0 15,1 0 1,-1 0 0,1 0-16,0 0 31,-1 0 0,-17 17 63,0 1-63,0 0-15,0-1-1,-17-17 1,-1 18 0,0-1-16,1 19 31,-1-19-16,1 19-15,17-19 16,-18 1-16,18 0 0,-18 17 16,18-17-16,0-1 0,0 1 15,0-1 1,-17 1-16,17 0 16,0 17-16,0 0 15,0 1-15,0-1 16,0 18-1,0 17-15,0-34 16,0-1-16,0-18 0,-18 54 16,18-36-1,0 1-15,0-19 0,0 1 16,-18 0 0,18 17-16,0-18 0,0 19 15,-17-1-15,17 0 16,-18 1-16,18-1 15,-18 0 1,18 0-16,-17 1 0,17-1 16,0 0-16,-18-17 15,18 17-15,0-17 0,-17 17 16,-1 0 0,18 1-16,-18-1 0,1-17 15,17-1 1,-18 1-16,18-1 15,-18 1-15,1 0 0,-1-18 16,0 17-16,1 1 16,17 0-1,-18-1-15,1 1 32,-1-18-32,0 0 15,18 18 1,-17-1-1,-1-17 1,-17 0 0,17 0-16,0 18 15,-17-18-15,17 0 16,1 0 0,-1 0-16,1 0 15,-36-18-15,35 18 16,0-17-16,-17 17 15,17-18-15,-17 0 16,0-17 0,17 0-16,1-1 15,-1 19 1,0-18 0,1 17-16,-1 0 0,18 1 15,0-1-15,0 0 16,-18 1-16,1-1 15,17 0 1,-18 18-16,18-17 16</inkml:trace>
  <inkml:trace contextRef="#ctx0" brushRef="#br0" timeOffset="109476.35">19473 15363 0,'53'53'203,"18"18"-187,-36-36-16,0 1 15,1 16-15,17 1 16,-1-17-16,19 34 16,-18-35-16,-18 1 15,18 34-15,-18-52 16,54 52-16,-54-52 15,35 53 1,-34-18 0,-19-36-1,1 19-15,0-36 16,-18 17-16,0 18 16,17-17-16,1 0 0,-18 17 15,18-17-15,-1-1 16,-17 1-16,18 17 15,-18 0 1,17-17-16,1 17 0</inkml:trace>
  <inkml:trace contextRef="#ctx0" brushRef="#br0" timeOffset="122427.65">18133 13053 0,'0'-18'281,"-18"1"-265,1-1-1,17 0-15,-18 18 16,18-17-1,-18 17 17,1 0-17,-1-18 1,0 18 0,1-18-1,-1 18 16,0 0 1,18-17-32,-17-1 15,-1 18 1,0 0 0,18 18-1,0-1 1,-17-17-16,17 18 0,-18-18 15,18 18 1,-17-18 0,17 17-1,-18-17-15,0 18 16,1 0 0,-1-1-1,0 1 1,18-1-1,-17-17 1,-1 0 0,18 18-16,-18-18 15,18 18-15,0-1 16,0 1 0,0 0-1,-17-18 1,17 17 15,0 1-31,0 0 16,-18-1-16,18 1 15,0-1-15,0 1 16,0 0 0,0-1-16,0 36 15,0-35-15,0 0 16,0-1-1,0 18-15,0-17 16,0 0-16,0-1 0,0 1 16,0 17-1,0-17-15,0 0 0,0 17 16,0-17 0,0-1-16,0 18 0,0-17 15,0 17-15,0-17 16,0 0-16,0-1 15,0 1 1,0 17 0,0-17-1,18-18-15,-18 17 16,17-17 0,-17 18-1,18-18-15,0 18 16,-18-1-16,17-17 31,1 0-15,0 0-1,-1 0-15,1 0 16,0 0 0,-1 0-16,1 0 15,-1-17 1,1 17-16,0 0 0,-1 0 15,1 0 1,0-18 0,-1 18-1,19 0 1,-19 0-16,1 0 16,0-18-1,17 1 1,-18-1-1,1 18-15,-18-35 16,18 35 0,-18-18-16,17 1 15,1-1 17,-18 0-1,0 1-16,0-1 1,18 0 15,-18 1-31,17-1 16,-17-17 0,0 17-16,18-17 15,-18 17-15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54:29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16898 9260 0,'35'0'203,"-17"0"-203,53 0 0,-19 0 15,-16 0 1,17 0-16,-18 0 0,0 0 16,18 0-16,-18 0 15,1 0-15,-1 0 0,18 0 16,-18 0-16,0 0 16,1 0-16,-1 0 15,0 0-15,1 0 0,-1 0 16,0 0-1,0 0-15,-17 0 16,17 0-16,-17 0 16,17 18-16,0-18 15,-17 0-15,17 0 16,1 0-16,-1 0 16,0 0-16,1 0 0,-19 0 15,1 0-15,17 0 16,0 0-16,-17 0 15,17 0-15,18 0 16,-35 0-16,-1 0 16,1 0-1,0 0-15,-1 0 0,1 0 16,0 0 0,-1 0-16,1 0 0,0 0 15,17 0-15,-18 0 0,1 0 16,0 18-1,-1-18 1,1 0-16,0 0 16,-1 0-1,1 0-15,0 0 63,-18 17-63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55:33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12894 10354 0,'71'0'156,"-1"0"-141,18 0-15,-17 0 16,17 0-16,18 0 16,-53 0-16,53 0 0,-18 18 15,18-18 1,-36 0-16,18 0 0,18 0 16,0 0-16,0 0 0,-18 0 15,-35 0-15,0 0 16,0 0-16,0 0 15,-18 0-15,36 0 16,-18 0-16,-1 0 0,72-18 16,-71 18-1,0 0 1,-18 0-16,18-18 0,-18 18 16,1-17-16,-1 17 15,0 0-15,18 0 0,-18 0 16,1 0-16,-19 0 15,18 0-15,1 0 0,17 0 32,-18 0-32,-17 0 0,35-18 15,-18 18-15,-18 0 16,1 0-16,17 0 16,-17 0-1,0 0-15,17-18 0,-17 18 16,-1 0-16,18 0 15,-35-17-15,18 17 16,17 0-16,-17 0 0,0 0 16,17 0-16,-17 0 15,-1 0 1,1 0-16,17 0 16,-17 0-16,-1 0 0,19-18 15,-19 18 1,1 0-16,17 0 15,-17 0-15,17-17 16,-17 17-16,17 0 0,18 0 16,-35 0-1,-1 0 1,1 0-16,0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56:36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15399 11324 0,'35'0'203,"0"0"-187,1 18-1,34-1-15,-52-17 0,105 18 16,54 0 0,-124-18-1,-1 0 1,1 0-16,0 0 0,-17 0 16,34 0-16,-17 0 15,-18 0-15,18 0 0,-17 0 16,16 0-1,-16 0-15,17 0 0,-18 0 16,0 0-16,18 0 16,-18 0-16,1 0 0,17 0 15,-18 0-15,18 0 16,-18 0-16,36-18 16,-18 18-16,-1 0 15,-16 0-15,17 0 0,0 0 16,-18 0-16,0 0 15,0 0-15,1 0 16,-1 0-16,71 0 16,-71 18-1,0-18-15,1 0 16,-1 0-16,0 0 16,-17 0-16,-1 0 15,19 0-15,-1 0 16,18 0-16,-18 0 15,-17 0-15,17 0 16,0 0 0,-17 0-16,0 0 0,-1 0 15,1 0 1,0 0-16,-1 0 0,1 0 16,0 0-16,-1 0 15,1 0-15,-1 0 0,1 0 31,0 0-31,-1 0 0,1-18 16,0 18-16,-1 0 16,1 0-1,0 0-15,-1 0 16,1 0 0,-1 0-1,1 0 1,0 0-1,-1 0 1,1 0 0,0 0-1,-1 0 1,1 0 0,0 0-1,-1 0-15,1 0 16,-1 0-1,1-18 1,0 18 0,-1 0-1,1 0 1,0 0-16,-1 0 0,1 0 16,0 0-1,-1 0 16,1 0-31,17-17 16,-17 17-16,-1-18 16,1 18-16,17 0 15,-17 0-15,17 0 0,-17 0 16,17 0 0,18 0-16,0-17 15,-35 17-15,17 0 0,-17 0 16,17 0-16,-18 0 15,36 0 1,-35 0-16,0 0 16,17 0-16,0 0 15,1 0-15,-1-18 16,18 18-16,0 0 0,-18 0 16,18 0-16,17-18 15,36 1 1,18 17-1,-71 0-15,0 0 0,-1 0 16,1 0-16,88-36 16,-52 36-1,-19-17-15,18 17 0,-17 0 16,70 0 0,-35 0-16,0 0 0,35 0 15,88 0-15,-158 0 16,87 0-1,-87 0-15,0 0 16,17 0-16,18 0 16,-36 35-16,36-35 0,-18 0 15,-17 0 1,-1 0-16,-17 18 0,0-18 16,0 0-16,0 0 15,35 0-15,-17 0 16,123 0-1,-124 0-15,18 0 16,-17 0-16,17 0 0,-17 17 16,17-17-16,-35 0 15,88 0 1,-88 18-16,53-18 16,-36 0-16,-17 0 15,88 0-15,-88 18 16,0-18-1,0 0-15,18 17 0,-36-17 16,18 0-16,-18 18 16,53-18-1,-35 0-15,-17 0 16,-1 0-16,0 0 0,-17 0 16,17 0-16,-17 0 15,-1 0 1,1 0-1,0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29T15:57:50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12876 12506 0,'53'0'156,"36"0"-140,69-18 0,-105 18-16,18 0 15,17 0-15,-18 0 16,1 0-16,0 0 15,-18-17-15,-1 17 16,19 0-16,-18 0 0,0-18 16,0 18-16,-18 0 15,36 0-15,-36-18 16,-18 18-16,54 0 16,-36 0-16,18 0 15,53 0-15,-53 0 16,18 0-16,-19 0 15,1 0-15,18-17 16,-18 17 0,17 0-16,-52 0 15,17 0-15,1 0 16,-1 0-16,-17 0 16,34 0-16,-34 0 15,0-18-15,-1 18 16,36 0-1,-35 0-15,0 0 16,-1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63F7-69AC-4622-8393-D2B452BE61E1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076C-1007-4927-8861-AE4CFA1DC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7A5EF3-1990-AB2A-EA25-28AED838E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FA3F5AB-9397-30B9-5B7F-647A4AF8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23800F4-AE2F-94F3-398C-75CD112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E573154-356D-ABC9-B8CA-826F40C2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2D65054-F501-A64F-31BB-B3564FDC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2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89CBC3-70FE-CF90-13F4-681D9AD6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2F3753C-67E2-2F3F-8D6C-11B89CB4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113F858-0ADF-2982-52E2-AE0229FF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8EC2A97-905F-95A7-8032-D5B93AF8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060F643-3292-1213-9CCA-9D45ED84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0A82644-008F-B420-6F79-59CCBE6DD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11E1622-0CF5-9C4B-37C4-AF1AA38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FD770CF-D8C5-0819-9B61-E0C507CF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D83635E-58E7-8834-4A20-429B7590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9AF6342-1E3F-680A-9797-1FA81766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2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7C55EF-303F-2259-4CE7-8B09E444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6BE4808-CFE1-4A9A-7988-2365784E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4DCF02F-2F96-7F60-E685-15A32D66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A147096-21A7-B462-B970-311FB373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3566EDF-FEC2-3C17-ECBC-342D2670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9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5E0B8E-2025-B3B3-7ABB-67212F2F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3B95BFB-B939-DC3D-B704-3049D302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3343EFB-03FF-D548-1EB9-84C6DEFB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3467191-B97B-0744-F8FD-C7B2A8FD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648B106-C1F9-6510-2862-45288C83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9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A8B7C7-452A-018C-1240-A7DF7C91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B93EE2-BCBA-E908-39C6-4A2D67F81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A5472EF-6417-27E0-F135-C75C8ED5E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97DC192-DF98-1C36-1AAF-78C69E28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1A13CD4-5D34-81E4-1C8D-E81F08A9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005F3F4-A378-63AE-74B5-18266B5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4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ACC73F-5C20-6BE6-7AB3-5882925B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44178A7-434C-533C-BD17-066CEB0E3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D504759-94F6-5D4F-B647-3D666DEB8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1DB0BFD-6CC2-B499-292D-19F13E75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C7DADA7-E9EB-758C-8076-3B65AA20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60D1D829-DC33-84E6-ABCE-2413B1DE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6C5698F-4688-EBD0-1DD6-9CF49008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6A04E29-CE2D-FF05-4027-93D1B6B7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9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2B5594-33B9-06E3-979F-E6317C12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4D762A7-0E7F-9756-7F40-7BD3E4C0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55F34C6-FC4E-6CCE-C2A0-233F4020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D7ABCF1-BCB9-3635-B37E-30A57D25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1D0FE3AF-D894-EB25-29F1-2EAEF3A5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08FCA0C-4AA9-5303-1888-0F84BB6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30C7F03-D267-9D03-C747-CB28CD03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20FD5B-44E2-B68E-69A3-FC02EFC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FDE03B7-6027-F81D-7CAA-3115B662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58234ED-42AD-11F7-642F-F7F346A2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DE55D54-67B4-D32D-02F2-4587B668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12B6B97-202D-3D19-739C-D4575F3C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12C5C48-E7CB-28A4-DC91-756BF9E9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E22424-28BB-A715-8C59-3FA09A0B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D9FE3FB-A57D-2328-C5E0-3EBA411EA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C677C64-FB08-1967-27A7-FFBBCFDD5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B680D48-45FB-6A7E-E30B-A54D5535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5F39746-893E-5E19-F715-36948877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D11990D-C823-9C49-EF69-F7CE65FA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FC5EA64-4AC2-6872-92A4-D9688980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38B251C-7960-2ABA-2315-760A2D01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EB3D3D4-6652-B770-104E-31817A95F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E8F1-48BA-4233-9183-3124ABF23ABA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9E95A7D-9871-5B0B-BCF2-A4FC51859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EA0AB21-ADDF-1BFD-0442-3CA50BD7F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65B8-99BA-4C4B-89ED-7577C75A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54E210-2BD5-64B9-73B1-DF62842BF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Septynioliktas skyrius</a:t>
            </a:r>
            <a:br>
              <a:rPr lang="lt-LT" dirty="0"/>
            </a:br>
            <a:r>
              <a:rPr lang="lt-LT" sz="4800" dirty="0" err="1"/>
              <a:t>The</a:t>
            </a:r>
            <a:r>
              <a:rPr lang="lt-LT" sz="4800" dirty="0"/>
              <a:t> </a:t>
            </a:r>
            <a:r>
              <a:rPr lang="lt-LT" sz="4800" dirty="0" err="1"/>
              <a:t>seventeenth</a:t>
            </a:r>
            <a:r>
              <a:rPr lang="lt-LT" sz="4800" dirty="0"/>
              <a:t> </a:t>
            </a:r>
            <a:r>
              <a:rPr lang="lt-LT" sz="4800" dirty="0" err="1"/>
              <a:t>chapter</a:t>
            </a:r>
            <a:endParaRPr lang="en-GB" dirty="0"/>
          </a:p>
        </p:txBody>
      </p:sp>
      <p:pic>
        <p:nvPicPr>
          <p:cNvPr id="4" name="Picture 4" descr="Šiaurės kryptimi MB - SCCL">
            <a:extLst>
              <a:ext uri="{FF2B5EF4-FFF2-40B4-BE49-F238E27FC236}">
                <a16:creationId xmlns:a16="http://schemas.microsoft.com/office/drawing/2014/main" id="{395113F2-1E0D-73E7-4C05-CCC639B5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52" y="4473856"/>
            <a:ext cx="2766695" cy="22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9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F91DE0-E1D1-88BC-635C-1C8612AE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Sirgti KUO (</a:t>
            </a:r>
            <a:r>
              <a:rPr lang="lt-LT" dirty="0" err="1"/>
              <a:t>Instrumental</a:t>
            </a:r>
            <a:r>
              <a:rPr lang="lt-LT" dirty="0"/>
              <a:t>)</a:t>
            </a:r>
            <a:endParaRPr lang="en-GB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9B67005-02EE-5A48-2F69-01821B43E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3" t="47852" r="46750" b="22074"/>
          <a:stretch/>
        </p:blipFill>
        <p:spPr>
          <a:xfrm>
            <a:off x="1950720" y="1787702"/>
            <a:ext cx="8036560" cy="41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CAEC17-F380-E05F-0177-1FF79473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Sirgti KUO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EFB396-D9CE-4525-8902-269FD176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/>
              <a:t>Bronchitas: 	Aš </a:t>
            </a:r>
            <a:r>
              <a:rPr lang="lt-LT" dirty="0">
                <a:solidFill>
                  <a:srgbClr val="00B050"/>
                </a:solidFill>
              </a:rPr>
              <a:t>sergu bronchitu</a:t>
            </a:r>
            <a:r>
              <a:rPr lang="lt-LT" dirty="0"/>
              <a:t>. 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Angina:	Ji </a:t>
            </a:r>
            <a:r>
              <a:rPr lang="lt-LT" dirty="0">
                <a:solidFill>
                  <a:srgbClr val="00B050"/>
                </a:solidFill>
              </a:rPr>
              <a:t>serga angina</a:t>
            </a:r>
            <a:r>
              <a:rPr lang="lt-LT" dirty="0"/>
              <a:t>. 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/>
              <a:t>Gripas:	- </a:t>
            </a:r>
            <a:r>
              <a:rPr lang="lt-LT" dirty="0">
                <a:solidFill>
                  <a:srgbClr val="00B0F0"/>
                </a:solidFill>
              </a:rPr>
              <a:t>Kuo</a:t>
            </a:r>
            <a:r>
              <a:rPr lang="lt-LT" dirty="0"/>
              <a:t> jūs sergate?</a:t>
            </a:r>
          </a:p>
          <a:p>
            <a:pPr marL="0" indent="0">
              <a:buNone/>
            </a:pPr>
            <a:r>
              <a:rPr lang="lt-LT" dirty="0">
                <a:solidFill>
                  <a:srgbClr val="00B050"/>
                </a:solidFill>
              </a:rPr>
              <a:t>		- Gripu</a:t>
            </a:r>
            <a:r>
              <a:rPr lang="lt-LT" dirty="0"/>
              <a:t>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Sloga: 		Man sloga.</a:t>
            </a:r>
          </a:p>
          <a:p>
            <a:pPr marL="0" indent="0">
              <a:buNone/>
            </a:pPr>
            <a:r>
              <a:rPr lang="lt-LT" dirty="0"/>
              <a:t>Virusas:		Man virusas. / Sergu virusu.</a:t>
            </a:r>
          </a:p>
          <a:p>
            <a:pPr marL="0" indent="0">
              <a:buNone/>
            </a:pPr>
            <a:r>
              <a:rPr lang="lt-LT" dirty="0"/>
              <a:t>Plaučių uždegimas:	 Man plaučių uždegimas. / Sergu plaučių uždegimu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4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37999FE-3E91-6DDB-EF54-D66040A5E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0" t="18519" r="23916" b="54963"/>
          <a:stretch/>
        </p:blipFill>
        <p:spPr>
          <a:xfrm>
            <a:off x="600802" y="1727200"/>
            <a:ext cx="10990396" cy="2936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ankraštį 1">
                <a:extLst>
                  <a:ext uri="{FF2B5EF4-FFF2-40B4-BE49-F238E27FC236}">
                    <a16:creationId xmlns:a16="http://schemas.microsoft.com/office/drawing/2014/main" id="{E780EDB7-6E21-A263-BDC1-47FFC80F539F}"/>
                  </a:ext>
                </a:extLst>
              </p14:cNvPr>
              <p14:cNvContentPartPr/>
              <p14:nvPr/>
            </p14:nvContentPartPr>
            <p14:xfrm>
              <a:off x="870120" y="2857680"/>
              <a:ext cx="10312560" cy="1454400"/>
            </p14:xfrm>
          </p:contentPart>
        </mc:Choice>
        <mc:Fallback>
          <p:pic>
            <p:nvPicPr>
              <p:cNvPr id="2" name="Rankraštį 1">
                <a:extLst>
                  <a:ext uri="{FF2B5EF4-FFF2-40B4-BE49-F238E27FC236}">
                    <a16:creationId xmlns:a16="http://schemas.microsoft.com/office/drawing/2014/main" id="{E780EDB7-6E21-A263-BDC1-47FFC80F5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60" y="2848320"/>
                <a:ext cx="10331280" cy="14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5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1D2920-4DC9-8064-3769-95E33D72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Ar tu dabar sergi? Jei taip, tai kuo?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8D915D8-1DF3-5FF1-1EBA-2B335BD8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Taip, aš sergu angina. Man skauda galvą, gerklę ir kosėju.</a:t>
            </a:r>
          </a:p>
          <a:p>
            <a:r>
              <a:rPr lang="lt-LT" dirty="0"/>
              <a:t>Dabar nesergu, man tik truputį sloga.</a:t>
            </a:r>
          </a:p>
          <a:p>
            <a:endParaRPr lang="lt-LT" dirty="0"/>
          </a:p>
          <a:p>
            <a:r>
              <a:rPr lang="lt-LT" dirty="0"/>
              <a:t>Aš jau nebesergu.</a:t>
            </a:r>
          </a:p>
          <a:p>
            <a:r>
              <a:rPr lang="lt-LT" dirty="0"/>
              <a:t>Man (jau) viskas gerai.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Vis tiek – </a:t>
            </a:r>
            <a:r>
              <a:rPr lang="lt-LT" dirty="0" err="1"/>
              <a:t>still</a:t>
            </a:r>
            <a:r>
              <a:rPr lang="lt-L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5E1C37-3EAE-4106-A58C-07020BF8E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Užduotys knygoje</a:t>
            </a:r>
            <a:br>
              <a:rPr lang="lt-LT" dirty="0"/>
            </a:br>
            <a:r>
              <a:rPr lang="lt-LT" sz="4800" dirty="0" err="1"/>
              <a:t>Tasks</a:t>
            </a:r>
            <a:r>
              <a:rPr lang="lt-LT" sz="4800" dirty="0"/>
              <a:t> </a:t>
            </a:r>
            <a:r>
              <a:rPr lang="lt-LT" sz="4800" dirty="0" err="1"/>
              <a:t>in</a:t>
            </a:r>
            <a:r>
              <a:rPr lang="lt-LT" sz="4800" dirty="0"/>
              <a:t> </a:t>
            </a:r>
            <a:r>
              <a:rPr lang="lt-LT" sz="4800" dirty="0" err="1"/>
              <a:t>the</a:t>
            </a:r>
            <a:r>
              <a:rPr lang="lt-LT" sz="4800" dirty="0"/>
              <a:t> </a:t>
            </a:r>
            <a:r>
              <a:rPr lang="lt-LT" sz="4800" dirty="0" err="1"/>
              <a:t>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74BC481-2750-8955-B05A-3DDEBCAB5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0" t="20444" r="26917" b="16107"/>
          <a:stretch/>
        </p:blipFill>
        <p:spPr>
          <a:xfrm>
            <a:off x="1437640" y="670559"/>
            <a:ext cx="9316720" cy="5675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ankraštį 1">
                <a:extLst>
                  <a:ext uri="{FF2B5EF4-FFF2-40B4-BE49-F238E27FC236}">
                    <a16:creationId xmlns:a16="http://schemas.microsoft.com/office/drawing/2014/main" id="{76FB3918-582D-90B0-F0ED-E319DB0FDD13}"/>
                  </a:ext>
                </a:extLst>
              </p14:cNvPr>
              <p14:cNvContentPartPr/>
              <p14:nvPr/>
            </p14:nvContentPartPr>
            <p14:xfrm>
              <a:off x="1022400" y="1841400"/>
              <a:ext cx="8668080" cy="4191480"/>
            </p14:xfrm>
          </p:contentPart>
        </mc:Choice>
        <mc:Fallback>
          <p:pic>
            <p:nvPicPr>
              <p:cNvPr id="2" name="Rankraštį 1">
                <a:extLst>
                  <a:ext uri="{FF2B5EF4-FFF2-40B4-BE49-F238E27FC236}">
                    <a16:creationId xmlns:a16="http://schemas.microsoft.com/office/drawing/2014/main" id="{76FB3918-582D-90B0-F0ED-E319DB0FD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040" y="1832040"/>
                <a:ext cx="8686800" cy="42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ankraštį 2">
                <a:extLst>
                  <a:ext uri="{FF2B5EF4-FFF2-40B4-BE49-F238E27FC236}">
                    <a16:creationId xmlns:a16="http://schemas.microsoft.com/office/drawing/2014/main" id="{E5E39807-3BA4-1BFD-D246-BEFC8A47BD54}"/>
                  </a:ext>
                </a:extLst>
              </p14:cNvPr>
              <p14:cNvContentPartPr/>
              <p14:nvPr/>
            </p14:nvContentPartPr>
            <p14:xfrm>
              <a:off x="6064200" y="1727280"/>
              <a:ext cx="1302120" cy="4210200"/>
            </p14:xfrm>
          </p:contentPart>
        </mc:Choice>
        <mc:Fallback>
          <p:pic>
            <p:nvPicPr>
              <p:cNvPr id="3" name="Rankraštį 2">
                <a:extLst>
                  <a:ext uri="{FF2B5EF4-FFF2-40B4-BE49-F238E27FC236}">
                    <a16:creationId xmlns:a16="http://schemas.microsoft.com/office/drawing/2014/main" id="{E5E39807-3BA4-1BFD-D246-BEFC8A47BD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840" y="1717920"/>
                <a:ext cx="1320840" cy="42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66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D872506-AADC-BA80-59A2-CFC294041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7" t="24445" r="19500" b="12889"/>
          <a:stretch/>
        </p:blipFill>
        <p:spPr>
          <a:xfrm>
            <a:off x="878840" y="677306"/>
            <a:ext cx="10434320" cy="55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FDDA2A67-548B-02C7-2439-379EFE91B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5730"/>
              </p:ext>
            </p:extLst>
          </p:nvPr>
        </p:nvGraphicFramePr>
        <p:xfrm>
          <a:off x="447040" y="577426"/>
          <a:ext cx="11308080" cy="5919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4040">
                  <a:extLst>
                    <a:ext uri="{9D8B030D-6E8A-4147-A177-3AD203B41FA5}">
                      <a16:colId xmlns:a16="http://schemas.microsoft.com/office/drawing/2014/main" val="1150444326"/>
                    </a:ext>
                  </a:extLst>
                </a:gridCol>
                <a:gridCol w="5654040">
                  <a:extLst>
                    <a:ext uri="{9D8B030D-6E8A-4147-A177-3AD203B41FA5}">
                      <a16:colId xmlns:a16="http://schemas.microsoft.com/office/drawing/2014/main" val="4268160504"/>
                    </a:ext>
                  </a:extLst>
                </a:gridCol>
              </a:tblGrid>
              <a:tr h="929832">
                <a:tc gridSpan="2">
                  <a:txBody>
                    <a:bodyPr/>
                    <a:lstStyle/>
                    <a:p>
                      <a:r>
                        <a:rPr lang="lt-LT" sz="2800" dirty="0"/>
                        <a:t>11 užduotis. Užpildykite anketą apie sveikatą.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86235"/>
                  </a:ext>
                </a:extLst>
              </a:tr>
              <a:tr h="538712">
                <a:tc>
                  <a:txBody>
                    <a:bodyPr/>
                    <a:lstStyle/>
                    <a:p>
                      <a:r>
                        <a:rPr lang="lt-LT" sz="2800" dirty="0"/>
                        <a:t>1. Vardas, pavardė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59167"/>
                  </a:ext>
                </a:extLst>
              </a:tr>
              <a:tr h="538712">
                <a:tc>
                  <a:txBody>
                    <a:bodyPr/>
                    <a:lstStyle/>
                    <a:p>
                      <a:r>
                        <a:rPr lang="lt-LT" sz="2800" dirty="0"/>
                        <a:t>2. Gimimo data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482"/>
                  </a:ext>
                </a:extLst>
              </a:tr>
              <a:tr h="929832">
                <a:tc>
                  <a:txBody>
                    <a:bodyPr/>
                    <a:lstStyle/>
                    <a:p>
                      <a:r>
                        <a:rPr lang="lt-LT" sz="2800" dirty="0"/>
                        <a:t>3. Kokia jūsų sveikata?</a:t>
                      </a:r>
                    </a:p>
                    <a:p>
                      <a:r>
                        <a:rPr lang="lt-LT" sz="2800" i="1" dirty="0"/>
                        <a:t>puiki / gera / nebloga / bloga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37310"/>
                  </a:ext>
                </a:extLst>
              </a:tr>
              <a:tr h="538712">
                <a:tc>
                  <a:txBody>
                    <a:bodyPr/>
                    <a:lstStyle/>
                    <a:p>
                      <a:r>
                        <a:rPr lang="lt-LT" sz="2800" dirty="0"/>
                        <a:t>4. Ar dabar geriate vaistus?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73583"/>
                  </a:ext>
                </a:extLst>
              </a:tr>
              <a:tr h="929832">
                <a:tc>
                  <a:txBody>
                    <a:bodyPr/>
                    <a:lstStyle/>
                    <a:p>
                      <a:r>
                        <a:rPr lang="lt-LT" sz="2800" dirty="0"/>
                        <a:t>5. Ar šiemet gulėjote ligoninėje? Kuo sirgote?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60514"/>
                  </a:ext>
                </a:extLst>
              </a:tr>
              <a:tr h="538712">
                <a:tc>
                  <a:txBody>
                    <a:bodyPr/>
                    <a:lstStyle/>
                    <a:p>
                      <a:r>
                        <a:rPr lang="lt-LT" sz="2800" dirty="0"/>
                        <a:t>6. Ar esate alergiškas? Kam?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07345"/>
                  </a:ext>
                </a:extLst>
              </a:tr>
              <a:tr h="929832">
                <a:tc>
                  <a:txBody>
                    <a:bodyPr/>
                    <a:lstStyle/>
                    <a:p>
                      <a:r>
                        <a:rPr lang="lt-LT" sz="2800" dirty="0"/>
                        <a:t>7. Koks jūsų kraujospūdis?</a:t>
                      </a:r>
                    </a:p>
                    <a:p>
                      <a:r>
                        <a:rPr lang="lt-LT" sz="2800" i="1" dirty="0"/>
                        <a:t>aukštas / normalus / žemas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2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37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23D1041-4260-9280-B67C-1511CA627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t="18815" r="32584" b="45481"/>
          <a:stretch/>
        </p:blipFill>
        <p:spPr>
          <a:xfrm>
            <a:off x="1550875" y="1690688"/>
            <a:ext cx="9090249" cy="3810000"/>
          </a:xfrm>
          <a:prstGeom prst="rect">
            <a:avLst/>
          </a:prstGeom>
        </p:spPr>
      </p:pic>
      <p:sp>
        <p:nvSpPr>
          <p:cNvPr id="4" name="Pavadinimas 3">
            <a:extLst>
              <a:ext uri="{FF2B5EF4-FFF2-40B4-BE49-F238E27FC236}">
                <a16:creationId xmlns:a16="http://schemas.microsoft.com/office/drawing/2014/main" id="{2B068551-1FC8-4584-B28B-22E78F5C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Klausymas (1)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ankraštį 1">
                <a:extLst>
                  <a:ext uri="{FF2B5EF4-FFF2-40B4-BE49-F238E27FC236}">
                    <a16:creationId xmlns:a16="http://schemas.microsoft.com/office/drawing/2014/main" id="{6A6D630D-BA09-53A8-6ED2-51F1BA4AF12A}"/>
                  </a:ext>
                </a:extLst>
              </p14:cNvPr>
              <p14:cNvContentPartPr/>
              <p14:nvPr/>
            </p14:nvContentPartPr>
            <p14:xfrm>
              <a:off x="6083280" y="3333600"/>
              <a:ext cx="641880" cy="19440"/>
            </p14:xfrm>
          </p:contentPart>
        </mc:Choice>
        <mc:Fallback>
          <p:pic>
            <p:nvPicPr>
              <p:cNvPr id="2" name="Rankraštį 1">
                <a:extLst>
                  <a:ext uri="{FF2B5EF4-FFF2-40B4-BE49-F238E27FC236}">
                    <a16:creationId xmlns:a16="http://schemas.microsoft.com/office/drawing/2014/main" id="{6A6D630D-BA09-53A8-6ED2-51F1BA4AF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920" y="3324240"/>
                <a:ext cx="660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Rankraštį 4">
                <a:extLst>
                  <a:ext uri="{FF2B5EF4-FFF2-40B4-BE49-F238E27FC236}">
                    <a16:creationId xmlns:a16="http://schemas.microsoft.com/office/drawing/2014/main" id="{445A636A-CEFC-A9F5-60E1-105B8C04692E}"/>
                  </a:ext>
                </a:extLst>
              </p14:cNvPr>
              <p14:cNvContentPartPr/>
              <p14:nvPr/>
            </p14:nvContentPartPr>
            <p14:xfrm>
              <a:off x="4641840" y="3683160"/>
              <a:ext cx="1257840" cy="51120"/>
            </p14:xfrm>
          </p:contentPart>
        </mc:Choice>
        <mc:Fallback>
          <p:pic>
            <p:nvPicPr>
              <p:cNvPr id="5" name="Rankraštį 4">
                <a:extLst>
                  <a:ext uri="{FF2B5EF4-FFF2-40B4-BE49-F238E27FC236}">
                    <a16:creationId xmlns:a16="http://schemas.microsoft.com/office/drawing/2014/main" id="{445A636A-CEFC-A9F5-60E1-105B8C0469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2480" y="3673800"/>
                <a:ext cx="12765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Rankraštį 5">
                <a:extLst>
                  <a:ext uri="{FF2B5EF4-FFF2-40B4-BE49-F238E27FC236}">
                    <a16:creationId xmlns:a16="http://schemas.microsoft.com/office/drawing/2014/main" id="{475BB713-B8F7-510C-7B63-AC08336CCC40}"/>
                  </a:ext>
                </a:extLst>
              </p14:cNvPr>
              <p14:cNvContentPartPr/>
              <p14:nvPr/>
            </p14:nvContentPartPr>
            <p14:xfrm>
              <a:off x="5543640" y="4032360"/>
              <a:ext cx="3327840" cy="70200"/>
            </p14:xfrm>
          </p:contentPart>
        </mc:Choice>
        <mc:Fallback>
          <p:pic>
            <p:nvPicPr>
              <p:cNvPr id="6" name="Rankraštį 5">
                <a:extLst>
                  <a:ext uri="{FF2B5EF4-FFF2-40B4-BE49-F238E27FC236}">
                    <a16:creationId xmlns:a16="http://schemas.microsoft.com/office/drawing/2014/main" id="{475BB713-B8F7-510C-7B63-AC08336CCC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4280" y="4023000"/>
                <a:ext cx="3346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Rankraštį 6">
                <a:extLst>
                  <a:ext uri="{FF2B5EF4-FFF2-40B4-BE49-F238E27FC236}">
                    <a16:creationId xmlns:a16="http://schemas.microsoft.com/office/drawing/2014/main" id="{CC82B1D9-E155-8538-0041-8CF51A8C0D9F}"/>
                  </a:ext>
                </a:extLst>
              </p14:cNvPr>
              <p14:cNvContentPartPr/>
              <p14:nvPr/>
            </p14:nvContentPartPr>
            <p14:xfrm>
              <a:off x="4635360" y="4464000"/>
              <a:ext cx="813240" cy="38520"/>
            </p14:xfrm>
          </p:contentPart>
        </mc:Choice>
        <mc:Fallback>
          <p:pic>
            <p:nvPicPr>
              <p:cNvPr id="7" name="Rankraštį 6">
                <a:extLst>
                  <a:ext uri="{FF2B5EF4-FFF2-40B4-BE49-F238E27FC236}">
                    <a16:creationId xmlns:a16="http://schemas.microsoft.com/office/drawing/2014/main" id="{CC82B1D9-E155-8538-0041-8CF51A8C0D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6000" y="4454640"/>
                <a:ext cx="83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ankraštį 7">
                <a:extLst>
                  <a:ext uri="{FF2B5EF4-FFF2-40B4-BE49-F238E27FC236}">
                    <a16:creationId xmlns:a16="http://schemas.microsoft.com/office/drawing/2014/main" id="{E12758CD-AC80-6950-10A4-CBE75B249735}"/>
                  </a:ext>
                </a:extLst>
              </p14:cNvPr>
              <p14:cNvContentPartPr/>
              <p14:nvPr/>
            </p14:nvContentPartPr>
            <p14:xfrm>
              <a:off x="5251320" y="4794120"/>
              <a:ext cx="1721520" cy="70200"/>
            </p14:xfrm>
          </p:contentPart>
        </mc:Choice>
        <mc:Fallback>
          <p:pic>
            <p:nvPicPr>
              <p:cNvPr id="8" name="Rankraštį 7">
                <a:extLst>
                  <a:ext uri="{FF2B5EF4-FFF2-40B4-BE49-F238E27FC236}">
                    <a16:creationId xmlns:a16="http://schemas.microsoft.com/office/drawing/2014/main" id="{E12758CD-AC80-6950-10A4-CBE75B2497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1960" y="4784760"/>
                <a:ext cx="174024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66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862A2C-C5A9-6968-1805-7E383420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Klausymas (2)</a:t>
            </a:r>
            <a:endParaRPr lang="en-GB" dirty="0"/>
          </a:p>
        </p:txBody>
      </p:sp>
      <p:graphicFrame>
        <p:nvGraphicFramePr>
          <p:cNvPr id="3" name="Lentelė 3">
            <a:extLst>
              <a:ext uri="{FF2B5EF4-FFF2-40B4-BE49-F238E27FC236}">
                <a16:creationId xmlns:a16="http://schemas.microsoft.com/office/drawing/2014/main" id="{7402087D-491B-5CE8-5886-A9C0E6568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8950"/>
              </p:ext>
            </p:extLst>
          </p:nvPr>
        </p:nvGraphicFramePr>
        <p:xfrm>
          <a:off x="444000" y="1823720"/>
          <a:ext cx="11304000" cy="3535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1949">
                  <a:extLst>
                    <a:ext uri="{9D8B030D-6E8A-4147-A177-3AD203B41FA5}">
                      <a16:colId xmlns:a16="http://schemas.microsoft.com/office/drawing/2014/main" val="464362443"/>
                    </a:ext>
                  </a:extLst>
                </a:gridCol>
                <a:gridCol w="5153188">
                  <a:extLst>
                    <a:ext uri="{9D8B030D-6E8A-4147-A177-3AD203B41FA5}">
                      <a16:colId xmlns:a16="http://schemas.microsoft.com/office/drawing/2014/main" val="4234148401"/>
                    </a:ext>
                  </a:extLst>
                </a:gridCol>
                <a:gridCol w="5398863">
                  <a:extLst>
                    <a:ext uri="{9D8B030D-6E8A-4147-A177-3AD203B41FA5}">
                      <a16:colId xmlns:a16="http://schemas.microsoft.com/office/drawing/2014/main" val="2337359636"/>
                    </a:ext>
                  </a:extLst>
                </a:gridCol>
              </a:tblGrid>
              <a:tr h="468000">
                <a:tc gridSpan="3">
                  <a:txBody>
                    <a:bodyPr/>
                    <a:lstStyle/>
                    <a:p>
                      <a:r>
                        <a:rPr lang="lt-LT" sz="2800" dirty="0"/>
                        <a:t>2 užduotis. Paklausykite skelbimo ir įrašykite informaciją.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83889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800" dirty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Nuolaida vaistams nuo kosulio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30 % (procentų)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32057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800" dirty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Vaistų nuo skausmo kaina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98240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800" dirty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Gerklės purškalo kaina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81775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800" dirty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Nuolaida vaistams nuo alergijos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57827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800" dirty="0"/>
                        <a:t>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/>
                        <a:t>Akių lašų kaina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5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7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5E1C37-3EAE-4106-A58C-07020BF8E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Alergija</a:t>
            </a:r>
            <a:br>
              <a:rPr lang="lt-LT" dirty="0"/>
            </a:br>
            <a:r>
              <a:rPr lang="lt-LT" sz="4800" dirty="0" err="1"/>
              <a:t>Allergy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8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48080C-1EC1-AE30-3682-E58345B4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Pokalbiai (1)</a:t>
            </a:r>
            <a:endParaRPr lang="en-GB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D4E0D59-45CE-F3A7-88B1-0B3A6BC83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26815" r="24833" b="16444"/>
          <a:stretch/>
        </p:blipFill>
        <p:spPr>
          <a:xfrm>
            <a:off x="1816100" y="1467167"/>
            <a:ext cx="8559800" cy="48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2CE211-C93B-A9D1-8373-B15AFFEB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Pokalbiai (2)</a:t>
            </a:r>
            <a:endParaRPr lang="en-GB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A29F4F9-803A-C462-5B67-0E1A1BB88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3" t="18815" r="23250" b="17926"/>
          <a:stretch/>
        </p:blipFill>
        <p:spPr>
          <a:xfrm>
            <a:off x="2024380" y="1564639"/>
            <a:ext cx="8143240" cy="49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54E210-2BD5-64B9-73B1-DF62842BF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Ačiū</a:t>
            </a:r>
            <a:r>
              <a:rPr lang="en-GB" dirty="0"/>
              <a:t>!</a:t>
            </a:r>
          </a:p>
        </p:txBody>
      </p:sp>
      <p:pic>
        <p:nvPicPr>
          <p:cNvPr id="4" name="Picture 4" descr="Šiaurės kryptimi MB - SCCL">
            <a:extLst>
              <a:ext uri="{FF2B5EF4-FFF2-40B4-BE49-F238E27FC236}">
                <a16:creationId xmlns:a16="http://schemas.microsoft.com/office/drawing/2014/main" id="{395113F2-1E0D-73E7-4C05-CCC639B5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52" y="4473856"/>
            <a:ext cx="2766695" cy="22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6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E3C573B-D356-8A7F-3021-0E210AA7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t-LT" dirty="0"/>
              <a:t>Alergiškas KAM (</a:t>
            </a:r>
            <a:r>
              <a:rPr lang="lt-LT" dirty="0" err="1"/>
              <a:t>Dative</a:t>
            </a:r>
            <a:r>
              <a:rPr lang="lt-LT" dirty="0"/>
              <a:t>)</a:t>
            </a:r>
            <a:endParaRPr lang="en-GB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50B2D1F-DA53-3291-11DC-583E1C4AB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15651" r="27187" b="23040"/>
          <a:stretch/>
        </p:blipFill>
        <p:spPr>
          <a:xfrm>
            <a:off x="2082800" y="1027906"/>
            <a:ext cx="8382000" cy="5736076"/>
          </a:xfrm>
        </p:spPr>
      </p:pic>
    </p:spTree>
    <p:extLst>
      <p:ext uri="{BB962C8B-B14F-4D97-AF65-F5344CB8AC3E}">
        <p14:creationId xmlns:p14="http://schemas.microsoft.com/office/powerpoint/2010/main" val="219046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AB24A8-92AF-CF37-59D5-FD450241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Alergiškas KAM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4CBC5FF-14BA-E781-87C9-4AA69F555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Aš esu </a:t>
            </a:r>
            <a:r>
              <a:rPr lang="lt-LT" dirty="0">
                <a:solidFill>
                  <a:srgbClr val="00B050"/>
                </a:solidFill>
              </a:rPr>
              <a:t>alergiška apelsinams</a:t>
            </a:r>
            <a:r>
              <a:rPr lang="lt-LT" dirty="0"/>
              <a:t>, o mano draugas </a:t>
            </a:r>
            <a:r>
              <a:rPr lang="lt-LT" dirty="0">
                <a:solidFill>
                  <a:srgbClr val="00B050"/>
                </a:solidFill>
              </a:rPr>
              <a:t>alergiškas medui</a:t>
            </a:r>
            <a:r>
              <a:rPr lang="lt-LT" dirty="0"/>
              <a:t>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Ar jūs </a:t>
            </a:r>
            <a:r>
              <a:rPr lang="lt-LT" dirty="0">
                <a:solidFill>
                  <a:srgbClr val="00B050"/>
                </a:solidFill>
              </a:rPr>
              <a:t>alergiška braškėms</a:t>
            </a:r>
            <a:r>
              <a:rPr lang="lt-LT" dirty="0"/>
              <a:t>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Mano brolis yra </a:t>
            </a:r>
            <a:r>
              <a:rPr lang="lt-LT" dirty="0">
                <a:solidFill>
                  <a:srgbClr val="00B050"/>
                </a:solidFill>
              </a:rPr>
              <a:t>alergiškas šunims</a:t>
            </a:r>
            <a:r>
              <a:rPr lang="lt-LT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56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3A56197-2A06-4F9D-586B-8ED5E28B3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6" t="17481" r="23000" b="48593"/>
          <a:stretch/>
        </p:blipFill>
        <p:spPr>
          <a:xfrm>
            <a:off x="317689" y="1209040"/>
            <a:ext cx="11874311" cy="3969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ankraštį 1">
                <a:extLst>
                  <a:ext uri="{FF2B5EF4-FFF2-40B4-BE49-F238E27FC236}">
                    <a16:creationId xmlns:a16="http://schemas.microsoft.com/office/drawing/2014/main" id="{127C3126-E1D2-2A08-FA00-A8845E96160E}"/>
                  </a:ext>
                </a:extLst>
              </p14:cNvPr>
              <p14:cNvContentPartPr/>
              <p14:nvPr/>
            </p14:nvContentPartPr>
            <p14:xfrm>
              <a:off x="482760" y="2533680"/>
              <a:ext cx="11703240" cy="2153160"/>
            </p14:xfrm>
          </p:contentPart>
        </mc:Choice>
        <mc:Fallback>
          <p:pic>
            <p:nvPicPr>
              <p:cNvPr id="2" name="Rankraštį 1">
                <a:extLst>
                  <a:ext uri="{FF2B5EF4-FFF2-40B4-BE49-F238E27FC236}">
                    <a16:creationId xmlns:a16="http://schemas.microsoft.com/office/drawing/2014/main" id="{127C3126-E1D2-2A08-FA00-A8845E961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400" y="2524320"/>
                <a:ext cx="11721960" cy="21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20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0B07C37-6F3C-D82B-08FC-6103EE25D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7" t="26621" r="24250" b="29185"/>
          <a:stretch/>
        </p:blipFill>
        <p:spPr>
          <a:xfrm>
            <a:off x="419100" y="572452"/>
            <a:ext cx="11353800" cy="50551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ankraštį 1">
                <a:extLst>
                  <a:ext uri="{FF2B5EF4-FFF2-40B4-BE49-F238E27FC236}">
                    <a16:creationId xmlns:a16="http://schemas.microsoft.com/office/drawing/2014/main" id="{16A0E4C7-736A-2423-CC26-267C85808B20}"/>
                  </a:ext>
                </a:extLst>
              </p14:cNvPr>
              <p14:cNvContentPartPr/>
              <p14:nvPr/>
            </p14:nvContentPartPr>
            <p14:xfrm>
              <a:off x="1504800" y="2165400"/>
              <a:ext cx="8160120" cy="933840"/>
            </p14:xfrm>
          </p:contentPart>
        </mc:Choice>
        <mc:Fallback>
          <p:pic>
            <p:nvPicPr>
              <p:cNvPr id="2" name="Rankraštį 1">
                <a:extLst>
                  <a:ext uri="{FF2B5EF4-FFF2-40B4-BE49-F238E27FC236}">
                    <a16:creationId xmlns:a16="http://schemas.microsoft.com/office/drawing/2014/main" id="{16A0E4C7-736A-2423-CC26-267C85808B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440" y="2156040"/>
                <a:ext cx="8178840" cy="952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33A23BD-4E91-356B-D2BD-F62D9C2F4293}"/>
              </a:ext>
            </a:extLst>
          </p:cNvPr>
          <p:cNvSpPr txBox="1"/>
          <p:nvPr/>
        </p:nvSpPr>
        <p:spPr>
          <a:xfrm>
            <a:off x="1137920" y="5331441"/>
            <a:ext cx="5059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/>
              <a:t>Vaistai</a:t>
            </a:r>
          </a:p>
          <a:p>
            <a:r>
              <a:rPr lang="lt-LT" sz="2800" dirty="0"/>
              <a:t>Vaistinė</a:t>
            </a:r>
          </a:p>
          <a:p>
            <a:r>
              <a:rPr lang="lt-LT" sz="2800" dirty="0"/>
              <a:t>Vaistininkas, vaistininkė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071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BDEA03-B677-7844-762B-54012988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Kam tu alergiškas / alergiška?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12FC256-0057-751E-B123-6107F1637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Aš nesu alergiška niekam.</a:t>
            </a:r>
          </a:p>
          <a:p>
            <a:r>
              <a:rPr lang="lt-LT" dirty="0"/>
              <a:t>Aš esu alergiška pieno produktams.</a:t>
            </a:r>
          </a:p>
          <a:p>
            <a:endParaRPr lang="lt-LT" dirty="0"/>
          </a:p>
          <a:p>
            <a:r>
              <a:rPr lang="lt-LT" dirty="0"/>
              <a:t>Man / tau sekasi </a:t>
            </a:r>
          </a:p>
          <a:p>
            <a:endParaRPr lang="lt-LT" dirty="0"/>
          </a:p>
          <a:p>
            <a:r>
              <a:rPr lang="lt-LT" dirty="0"/>
              <a:t>Aš netoleruoju pieno produktų (G.)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4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5E1C37-3EAE-4106-A58C-07020BF8E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Liga</a:t>
            </a:r>
            <a:br>
              <a:rPr lang="lt-LT" dirty="0"/>
            </a:br>
            <a:r>
              <a:rPr lang="lt-LT" sz="4800" dirty="0" err="1"/>
              <a:t>Sickness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85DA6E-F180-200C-921B-5395A4D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Sirgti – to be </a:t>
            </a:r>
            <a:r>
              <a:rPr lang="lt-LT" dirty="0" err="1"/>
              <a:t>sick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5B4EB85-22AC-A0B0-E027-C8D2DF12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Aš sergu</a:t>
            </a:r>
          </a:p>
          <a:p>
            <a:r>
              <a:rPr lang="lt-LT" dirty="0"/>
              <a:t>Tu sergi</a:t>
            </a:r>
          </a:p>
          <a:p>
            <a:r>
              <a:rPr lang="lt-LT" dirty="0"/>
              <a:t>Jis, ji serg</a:t>
            </a:r>
            <a:r>
              <a:rPr lang="lt-LT" dirty="0">
                <a:solidFill>
                  <a:srgbClr val="FF0000"/>
                </a:solidFill>
              </a:rPr>
              <a:t>a</a:t>
            </a:r>
          </a:p>
          <a:p>
            <a:endParaRPr lang="lt-LT" dirty="0"/>
          </a:p>
          <a:p>
            <a:r>
              <a:rPr lang="lt-LT" dirty="0"/>
              <a:t>Mes sergame</a:t>
            </a:r>
          </a:p>
          <a:p>
            <a:r>
              <a:rPr lang="lt-LT" dirty="0"/>
              <a:t>Jūs sergate</a:t>
            </a:r>
          </a:p>
          <a:p>
            <a:r>
              <a:rPr lang="lt-LT" dirty="0"/>
              <a:t>Jie, jos serga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26780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336</Words>
  <Application>Microsoft Office PowerPoint</Application>
  <PresentationFormat>Plačiaekranė</PresentationFormat>
  <Paragraphs>77</Paragraphs>
  <Slides>22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„Office“ tema</vt:lpstr>
      <vt:lpstr>Septynioliktas skyrius The seventeenth chapter</vt:lpstr>
      <vt:lpstr>Alergija Allergy</vt:lpstr>
      <vt:lpstr>Alergiškas KAM (Dative)</vt:lpstr>
      <vt:lpstr>Alergiškas KAM</vt:lpstr>
      <vt:lpstr>„PowerPoint“ pateiktis</vt:lpstr>
      <vt:lpstr>„PowerPoint“ pateiktis</vt:lpstr>
      <vt:lpstr>Kam tu alergiškas / alergiška?</vt:lpstr>
      <vt:lpstr>Liga Sickness</vt:lpstr>
      <vt:lpstr>Sirgti – to be sick</vt:lpstr>
      <vt:lpstr>Sirgti KUO (Instrumental)</vt:lpstr>
      <vt:lpstr>Sirgti KUO</vt:lpstr>
      <vt:lpstr>„PowerPoint“ pateiktis</vt:lpstr>
      <vt:lpstr>Ar tu dabar sergi? Jei taip, tai kuo?</vt:lpstr>
      <vt:lpstr>Užduotys knygoje Tasks in the book</vt:lpstr>
      <vt:lpstr>„PowerPoint“ pateiktis</vt:lpstr>
      <vt:lpstr>„PowerPoint“ pateiktis</vt:lpstr>
      <vt:lpstr>„PowerPoint“ pateiktis</vt:lpstr>
      <vt:lpstr>Klausymas (1)</vt:lpstr>
      <vt:lpstr>Klausymas (2)</vt:lpstr>
      <vt:lpstr>Pokalbiai (1)</vt:lpstr>
      <vt:lpstr>Pokalbiai (2)</vt:lpstr>
      <vt:lpstr>Ačiū!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Pirma pamoka First class</dc:title>
  <dc:creator>Elena Pakalnytė</dc:creator>
  <cp:lastModifiedBy>Elena Pakalnytė</cp:lastModifiedBy>
  <cp:revision>13</cp:revision>
  <dcterms:created xsi:type="dcterms:W3CDTF">2022-12-20T14:51:42Z</dcterms:created>
  <dcterms:modified xsi:type="dcterms:W3CDTF">2022-12-29T16:02:50Z</dcterms:modified>
</cp:coreProperties>
</file>