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2" r:id="rId3"/>
    <p:sldId id="260" r:id="rId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>
      <p:cViewPr varScale="1">
        <p:scale>
          <a:sx n="108" d="100"/>
          <a:sy n="108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9953-651A-400B-87C2-844BA9C36266}" type="datetimeFigureOut">
              <a:rPr lang="lt-LT" smtClean="0"/>
              <a:t>2021-08-30</a:t>
            </a:fld>
            <a:endParaRPr lang="lt-L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9D4B3E-3F3A-4A81-AC58-FF2B346000AC}" type="slidenum">
              <a:rPr lang="lt-LT" smtClean="0"/>
              <a:t>‹#›</a:t>
            </a:fld>
            <a:endParaRPr lang="lt-L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9953-651A-400B-87C2-844BA9C36266}" type="datetimeFigureOut">
              <a:rPr lang="lt-LT" smtClean="0"/>
              <a:t>2021-08-30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D4B3E-3F3A-4A81-AC58-FF2B346000A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9953-651A-400B-87C2-844BA9C36266}" type="datetimeFigureOut">
              <a:rPr lang="lt-LT" smtClean="0"/>
              <a:t>2021-08-30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D4B3E-3F3A-4A81-AC58-FF2B346000A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9953-651A-400B-87C2-844BA9C36266}" type="datetimeFigureOut">
              <a:rPr lang="lt-LT" smtClean="0"/>
              <a:t>2021-08-30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D4B3E-3F3A-4A81-AC58-FF2B346000A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9953-651A-400B-87C2-844BA9C36266}" type="datetimeFigureOut">
              <a:rPr lang="lt-LT" smtClean="0"/>
              <a:t>2021-08-30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D4B3E-3F3A-4A81-AC58-FF2B346000A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9953-651A-400B-87C2-844BA9C36266}" type="datetimeFigureOut">
              <a:rPr lang="lt-LT" smtClean="0"/>
              <a:t>2021-08-30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D4B3E-3F3A-4A81-AC58-FF2B346000AC}" type="slidenum">
              <a:rPr lang="lt-LT" smtClean="0"/>
              <a:t>‹#›</a:t>
            </a:fld>
            <a:endParaRPr lang="lt-LT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9953-651A-400B-87C2-844BA9C36266}" type="datetimeFigureOut">
              <a:rPr lang="lt-LT" smtClean="0"/>
              <a:t>2021-08-30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D4B3E-3F3A-4A81-AC58-FF2B346000AC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9953-651A-400B-87C2-844BA9C36266}" type="datetimeFigureOut">
              <a:rPr lang="lt-LT" smtClean="0"/>
              <a:t>2021-08-30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D4B3E-3F3A-4A81-AC58-FF2B346000A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9953-651A-400B-87C2-844BA9C36266}" type="datetimeFigureOut">
              <a:rPr lang="lt-LT" smtClean="0"/>
              <a:t>2021-08-30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D4B3E-3F3A-4A81-AC58-FF2B346000A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9953-651A-400B-87C2-844BA9C36266}" type="datetimeFigureOut">
              <a:rPr lang="lt-LT" smtClean="0"/>
              <a:t>2021-08-30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D4B3E-3F3A-4A81-AC58-FF2B346000A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9953-651A-400B-87C2-844BA9C36266}" type="datetimeFigureOut">
              <a:rPr lang="lt-LT" smtClean="0"/>
              <a:t>2021-08-30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D4B3E-3F3A-4A81-AC58-FF2B346000A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C96A9953-651A-400B-87C2-844BA9C36266}" type="datetimeFigureOut">
              <a:rPr lang="lt-LT" smtClean="0"/>
              <a:t>2021-08-30</a:t>
            </a:fld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29D4B3E-3F3A-4A81-AC58-FF2B346000AC}" type="slidenum">
              <a:rPr lang="lt-LT" smtClean="0"/>
              <a:t>‹#›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lt-L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5527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Hva er klokka? – kiek valandų?</a:t>
            </a:r>
          </a:p>
          <a:p>
            <a:pPr marL="0" indent="0">
              <a:buNone/>
            </a:pP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Klokka er tre –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čia valanda</a:t>
            </a:r>
          </a:p>
          <a:p>
            <a:pPr marL="0" indent="0">
              <a:buNone/>
            </a:pP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Klokka er fem </a:t>
            </a:r>
            <a:r>
              <a:rPr 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tre – penkios po trijų</a:t>
            </a:r>
          </a:p>
          <a:p>
            <a:pPr marL="0" indent="0">
              <a:buNone/>
            </a:pP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Klokka er ti </a:t>
            </a:r>
            <a:r>
              <a:rPr 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tre – dešimt po trijų</a:t>
            </a:r>
          </a:p>
          <a:p>
            <a:pPr marL="0" indent="0">
              <a:buNone/>
            </a:pP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Klokka er kvart </a:t>
            </a:r>
            <a:r>
              <a:rPr 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tre – penkiolika po trijų</a:t>
            </a:r>
          </a:p>
          <a:p>
            <a:pPr marL="0" indent="0">
              <a:buNone/>
            </a:pP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Klokka er ti </a:t>
            </a:r>
            <a:r>
              <a:rPr lang="nb-NO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på</a:t>
            </a:r>
            <a:r>
              <a:rPr lang="nb-NO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halv </a:t>
            </a: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fire</a:t>
            </a:r>
            <a:r>
              <a:rPr lang="nb-NO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be de</a:t>
            </a: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šimt pusė keturių</a:t>
            </a:r>
          </a:p>
          <a:p>
            <a:pPr marL="0" indent="0">
              <a:buNone/>
            </a:pP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Klokka er fem </a:t>
            </a:r>
            <a:r>
              <a:rPr lang="nb-NO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på</a:t>
            </a: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halv fire – be penkių pusė keturių</a:t>
            </a:r>
          </a:p>
          <a:p>
            <a:pPr marL="0" indent="0">
              <a:buNone/>
            </a:pP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Klokka er halv fire – pusė keturių</a:t>
            </a:r>
          </a:p>
          <a:p>
            <a:pPr marL="0" indent="0">
              <a:buNone/>
            </a:pP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Klokka er fem </a:t>
            </a:r>
            <a:r>
              <a:rPr 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</a:t>
            </a: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halv fire – penkios po pusės keturių</a:t>
            </a:r>
          </a:p>
          <a:p>
            <a:pPr marL="0" indent="0">
              <a:buNone/>
            </a:pP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Klokka er ti </a:t>
            </a:r>
            <a:r>
              <a:rPr 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halv fire – dešimt po pusės keturių</a:t>
            </a:r>
          </a:p>
          <a:p>
            <a:pPr marL="0" indent="0">
              <a:buNone/>
            </a:pP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Klokka er kvart </a:t>
            </a:r>
            <a:r>
              <a:rPr lang="nb-NO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på</a:t>
            </a:r>
            <a:r>
              <a:rPr 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fire – be penkiolikos keturios</a:t>
            </a:r>
          </a:p>
          <a:p>
            <a:pPr marL="0" indent="0">
              <a:buNone/>
            </a:pP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Klokka er ti </a:t>
            </a:r>
            <a:r>
              <a:rPr lang="nb-NO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på</a:t>
            </a: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fire – be dešimt keturios</a:t>
            </a:r>
          </a:p>
          <a:p>
            <a:pPr marL="0" indent="0">
              <a:buNone/>
            </a:pP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Klokka er fem </a:t>
            </a:r>
            <a:r>
              <a:rPr lang="nb-NO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på</a:t>
            </a: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fire – be penkių keturios.</a:t>
            </a:r>
            <a:endParaRPr lang="lt-LT" sz="3000" dirty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22177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Sangrąžiniai veiksmažodžiai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Jeg vasker </a:t>
            </a: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</a:t>
            </a: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	aš prausiuosi</a:t>
            </a:r>
          </a:p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vasker </a:t>
            </a: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deg</a:t>
            </a: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	tu prausiesi</a:t>
            </a:r>
          </a:p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Hun, han vasker </a:t>
            </a: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 </a:t>
            </a: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jie prausiasi</a:t>
            </a:r>
          </a:p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vasker </a:t>
            </a: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oss</a:t>
            </a: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		mes prausiamės</a:t>
            </a:r>
          </a:p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Dere vasker </a:t>
            </a: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dere</a:t>
            </a: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	jūs prausiatės</a:t>
            </a:r>
          </a:p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vasker s</a:t>
            </a: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 </a:t>
            </a: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	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 prausiamės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804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br>
              <a:rPr lang="lt-LT" dirty="0"/>
            </a:br>
            <a:br>
              <a:rPr lang="lt-LT" dirty="0"/>
            </a:br>
            <a:r>
              <a:rPr lang="nb-NO" dirty="0"/>
              <a:t>Naudingi veiksma</a:t>
            </a:r>
            <a:r>
              <a:rPr lang="lt-LT" dirty="0"/>
              <a:t>žodžiai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166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våkne – </a:t>
            </a: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nb-N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atsibusti </a:t>
            </a:r>
          </a:p>
          <a:p>
            <a:pPr marL="0" indent="0">
              <a:buNone/>
            </a:pPr>
            <a:r>
              <a:rPr lang="nb-N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stå opp – </a:t>
            </a: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atsikelti </a:t>
            </a:r>
            <a:endParaRPr lang="nb-NO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vaske seg –</a:t>
            </a: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nusiprausti</a:t>
            </a:r>
            <a:endParaRPr lang="nb-NO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dusje –</a:t>
            </a: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praustis po dušu</a:t>
            </a:r>
            <a:endParaRPr lang="nb-NO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pusse tennene –</a:t>
            </a: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išsivalyti dantis</a:t>
            </a:r>
            <a:endParaRPr lang="nb-NO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sminke seg –</a:t>
            </a: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pasidažyti</a:t>
            </a:r>
            <a:endParaRPr lang="nb-NO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børste håret –</a:t>
            </a: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susišukuoti plaukus</a:t>
            </a:r>
            <a:endParaRPr lang="nb-NO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legge seg – 	eiti miegoti</a:t>
            </a:r>
            <a:endParaRPr lang="nb-NO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dirty="0"/>
              <a:t>	</a:t>
            </a: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643403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86</TotalTime>
  <Words>228</Words>
  <Application>Microsoft Macintosh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Wingdings</vt:lpstr>
      <vt:lpstr>Perspective</vt:lpstr>
      <vt:lpstr>PowerPoint Presentation</vt:lpstr>
      <vt:lpstr>Sangrąžiniai veiksmažodžiai</vt:lpstr>
      <vt:lpstr>  Naudingi veiksmažodžiai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Jolita</dc:creator>
  <cp:lastModifiedBy>Simona Kostakovaitė</cp:lastModifiedBy>
  <cp:revision>14</cp:revision>
  <dcterms:created xsi:type="dcterms:W3CDTF">2016-10-12T10:10:43Z</dcterms:created>
  <dcterms:modified xsi:type="dcterms:W3CDTF">2021-08-30T07:30:02Z</dcterms:modified>
</cp:coreProperties>
</file>