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schemas.openxmlformats.org/officeDocument/2006/relationships/slide" Target="slides/slide6.xml"/><Relationship Id="rId10" Type="http://schemas.openxmlformats.org/officeDocument/2006/relationships/slide" Target="slides/slide5.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1f3f69a593c_0_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1f3f69a593c_0_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g2c44b6676cd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g2c44b6676c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g1f3f69a593c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2" name="Google Shape;62;g1f3f69a593c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g1f3f69a593c_0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1f3f69a593c_0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2c44b6676cd_0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2c44b6676cd_0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1f3f69a593c_0_7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1f3f69a593c_0_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lt"/>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lt"/>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lt"/>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lt"/>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lt"/>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lt"/>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lt"/>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lt"/>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lt"/>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lt"/>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lt"/>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lt"/>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idx="1" type="body"/>
          </p:nvPr>
        </p:nvSpPr>
        <p:spPr>
          <a:xfrm>
            <a:off x="311700" y="284425"/>
            <a:ext cx="8520600" cy="428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lt" sz="2000">
                <a:solidFill>
                  <a:schemeClr val="dk1"/>
                </a:solidFill>
              </a:rPr>
              <a:t>1. Mindaugas, ragauti, tortas! ..................................... ! </a:t>
            </a:r>
            <a:endParaRPr sz="2000">
              <a:solidFill>
                <a:schemeClr val="dk1"/>
              </a:solidFill>
            </a:endParaRPr>
          </a:p>
          <a:p>
            <a:pPr indent="0" lvl="0" marL="0" rtl="0" algn="l">
              <a:spcBef>
                <a:spcPts val="1200"/>
              </a:spcBef>
              <a:spcAft>
                <a:spcPts val="0"/>
              </a:spcAft>
              <a:buNone/>
            </a:pPr>
            <a:r>
              <a:rPr lang="lt" sz="2000">
                <a:solidFill>
                  <a:schemeClr val="dk1"/>
                </a:solidFill>
              </a:rPr>
              <a:t>2. Ponia Ugnė, valgyti, vyšnios! .................................. ! </a:t>
            </a:r>
            <a:endParaRPr sz="2000">
              <a:solidFill>
                <a:schemeClr val="dk1"/>
              </a:solidFill>
            </a:endParaRPr>
          </a:p>
          <a:p>
            <a:pPr indent="0" lvl="0" marL="0" rtl="0" algn="l">
              <a:spcBef>
                <a:spcPts val="1200"/>
              </a:spcBef>
              <a:spcAft>
                <a:spcPts val="0"/>
              </a:spcAft>
              <a:buNone/>
            </a:pPr>
            <a:r>
              <a:rPr lang="lt" sz="2000">
                <a:solidFill>
                  <a:schemeClr val="dk1"/>
                </a:solidFill>
              </a:rPr>
              <a:t>3. Paulius, ir, Ramunė, gerti, arbata! ........................... ! </a:t>
            </a:r>
            <a:endParaRPr sz="2000">
              <a:solidFill>
                <a:schemeClr val="dk1"/>
              </a:solidFill>
            </a:endParaRPr>
          </a:p>
          <a:p>
            <a:pPr indent="0" lvl="0" marL="0" rtl="0" algn="l">
              <a:spcBef>
                <a:spcPts val="1200"/>
              </a:spcBef>
              <a:spcAft>
                <a:spcPts val="0"/>
              </a:spcAft>
              <a:buNone/>
            </a:pPr>
            <a:r>
              <a:rPr lang="lt" sz="2000">
                <a:solidFill>
                  <a:schemeClr val="dk1"/>
                </a:solidFill>
              </a:rPr>
              <a:t>4. Mindaugas, paduoti, cukrus! ................................... ! </a:t>
            </a:r>
            <a:endParaRPr sz="2000">
              <a:solidFill>
                <a:schemeClr val="dk1"/>
              </a:solidFill>
            </a:endParaRPr>
          </a:p>
          <a:p>
            <a:pPr indent="0" lvl="0" marL="0" rtl="0" algn="l">
              <a:spcBef>
                <a:spcPts val="1200"/>
              </a:spcBef>
              <a:spcAft>
                <a:spcPts val="0"/>
              </a:spcAft>
              <a:buNone/>
            </a:pPr>
            <a:r>
              <a:rPr lang="lt" sz="2000">
                <a:solidFill>
                  <a:schemeClr val="dk1"/>
                </a:solidFill>
              </a:rPr>
              <a:t>5. Ponas, Antanas, pietauti, kartu! .............................. ! </a:t>
            </a:r>
            <a:endParaRPr sz="2000">
              <a:solidFill>
                <a:schemeClr val="dk1"/>
              </a:solidFill>
            </a:endParaRPr>
          </a:p>
          <a:p>
            <a:pPr indent="0" lvl="0" marL="0" rtl="0" algn="l">
              <a:spcBef>
                <a:spcPts val="1200"/>
              </a:spcBef>
              <a:spcAft>
                <a:spcPts val="1200"/>
              </a:spcAft>
              <a:buNone/>
            </a:pPr>
            <a:r>
              <a:rPr lang="lt" sz="2000">
                <a:solidFill>
                  <a:schemeClr val="dk1"/>
                </a:solidFill>
              </a:rPr>
              <a:t>6. Mamytė, įpilti, vanduo! ............................................ !</a:t>
            </a:r>
            <a:endParaRPr sz="2000">
              <a:solidFill>
                <a:schemeClr val="dk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14"/>
          <p:cNvSpPr txBox="1"/>
          <p:nvPr>
            <p:ph idx="1" type="body"/>
          </p:nvPr>
        </p:nvSpPr>
        <p:spPr>
          <a:xfrm>
            <a:off x="311700" y="284425"/>
            <a:ext cx="8520600" cy="428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lt" sz="2000">
                <a:solidFill>
                  <a:schemeClr val="dk1"/>
                </a:solidFill>
              </a:rPr>
              <a:t>1. Mindaugas, ragauti, tortas! ......</a:t>
            </a:r>
            <a:r>
              <a:rPr lang="lt" sz="2000">
                <a:solidFill>
                  <a:srgbClr val="980000"/>
                </a:solidFill>
              </a:rPr>
              <a:t>Mindaugai, ragauk torto</a:t>
            </a:r>
            <a:r>
              <a:rPr lang="lt" sz="2000">
                <a:solidFill>
                  <a:schemeClr val="dk1"/>
                </a:solidFill>
              </a:rPr>
              <a:t>.................. ! </a:t>
            </a:r>
            <a:endParaRPr sz="2000">
              <a:solidFill>
                <a:schemeClr val="dk1"/>
              </a:solidFill>
            </a:endParaRPr>
          </a:p>
          <a:p>
            <a:pPr indent="0" lvl="0" marL="0" rtl="0" algn="l">
              <a:spcBef>
                <a:spcPts val="1200"/>
              </a:spcBef>
              <a:spcAft>
                <a:spcPts val="0"/>
              </a:spcAft>
              <a:buNone/>
            </a:pPr>
            <a:r>
              <a:rPr lang="lt" sz="2000">
                <a:solidFill>
                  <a:schemeClr val="dk1"/>
                </a:solidFill>
              </a:rPr>
              <a:t>2. Ponia Ugnė, valgyti, vyšnios! ....</a:t>
            </a:r>
            <a:r>
              <a:rPr lang="lt" sz="2000">
                <a:solidFill>
                  <a:srgbClr val="980000"/>
                </a:solidFill>
              </a:rPr>
              <a:t>Ponia Ugne, valgykite vyšnias</a:t>
            </a:r>
            <a:r>
              <a:rPr lang="lt" sz="2000">
                <a:solidFill>
                  <a:schemeClr val="dk1"/>
                </a:solidFill>
              </a:rPr>
              <a:t>........................... ! </a:t>
            </a:r>
            <a:endParaRPr sz="2000">
              <a:solidFill>
                <a:schemeClr val="dk1"/>
              </a:solidFill>
            </a:endParaRPr>
          </a:p>
          <a:p>
            <a:pPr indent="0" lvl="0" marL="0" rtl="0" algn="l">
              <a:spcBef>
                <a:spcPts val="1200"/>
              </a:spcBef>
              <a:spcAft>
                <a:spcPts val="0"/>
              </a:spcAft>
              <a:buNone/>
            </a:pPr>
            <a:r>
              <a:rPr lang="lt" sz="2000">
                <a:solidFill>
                  <a:schemeClr val="dk1"/>
                </a:solidFill>
              </a:rPr>
              <a:t>3. Paulius, ir, Ramunė, gerti, arbata! ........</a:t>
            </a:r>
            <a:r>
              <a:rPr lang="lt" sz="2000">
                <a:solidFill>
                  <a:srgbClr val="980000"/>
                </a:solidFill>
              </a:rPr>
              <a:t>Pauliau ir Ramune, gerkite arbatą</a:t>
            </a:r>
            <a:r>
              <a:rPr lang="lt" sz="2000">
                <a:solidFill>
                  <a:schemeClr val="dk1"/>
                </a:solidFill>
              </a:rPr>
              <a:t>.................... ! </a:t>
            </a:r>
            <a:endParaRPr sz="2000">
              <a:solidFill>
                <a:schemeClr val="dk1"/>
              </a:solidFill>
            </a:endParaRPr>
          </a:p>
          <a:p>
            <a:pPr indent="0" lvl="0" marL="0" rtl="0" algn="l">
              <a:spcBef>
                <a:spcPts val="1200"/>
              </a:spcBef>
              <a:spcAft>
                <a:spcPts val="0"/>
              </a:spcAft>
              <a:buNone/>
            </a:pPr>
            <a:r>
              <a:rPr lang="lt" sz="2000">
                <a:solidFill>
                  <a:schemeClr val="dk1"/>
                </a:solidFill>
              </a:rPr>
              <a:t>4. Mindaugas, paduoti, cukrus! ....</a:t>
            </a:r>
            <a:r>
              <a:rPr lang="lt" sz="2000">
                <a:solidFill>
                  <a:srgbClr val="980000"/>
                </a:solidFill>
              </a:rPr>
              <a:t>Mindaugai, paduok cukraus</a:t>
            </a:r>
            <a:r>
              <a:rPr lang="lt" sz="2000">
                <a:solidFill>
                  <a:schemeClr val="dk1"/>
                </a:solidFill>
              </a:rPr>
              <a:t>......... ! </a:t>
            </a:r>
            <a:endParaRPr sz="2000">
              <a:solidFill>
                <a:schemeClr val="dk1"/>
              </a:solidFill>
            </a:endParaRPr>
          </a:p>
          <a:p>
            <a:pPr indent="0" lvl="0" marL="0" rtl="0" algn="l">
              <a:spcBef>
                <a:spcPts val="1200"/>
              </a:spcBef>
              <a:spcAft>
                <a:spcPts val="0"/>
              </a:spcAft>
              <a:buNone/>
            </a:pPr>
            <a:r>
              <a:rPr lang="lt" sz="2000">
                <a:solidFill>
                  <a:schemeClr val="dk1"/>
                </a:solidFill>
              </a:rPr>
              <a:t>5. Ponas, Antanas, pietauti, kartu! .......</a:t>
            </a:r>
            <a:r>
              <a:rPr lang="lt" sz="2000">
                <a:solidFill>
                  <a:srgbClr val="980000"/>
                </a:solidFill>
              </a:rPr>
              <a:t>Pone Antanai, pietaukite kartu</a:t>
            </a:r>
            <a:r>
              <a:rPr lang="lt" sz="2000">
                <a:solidFill>
                  <a:schemeClr val="dk1"/>
                </a:solidFill>
              </a:rPr>
              <a:t>..... ! </a:t>
            </a:r>
            <a:endParaRPr sz="2000">
              <a:solidFill>
                <a:schemeClr val="dk1"/>
              </a:solidFill>
            </a:endParaRPr>
          </a:p>
          <a:p>
            <a:pPr indent="0" lvl="0" marL="0" rtl="0" algn="l">
              <a:spcBef>
                <a:spcPts val="1200"/>
              </a:spcBef>
              <a:spcAft>
                <a:spcPts val="1200"/>
              </a:spcAft>
              <a:buNone/>
            </a:pPr>
            <a:r>
              <a:rPr lang="lt" sz="2000">
                <a:solidFill>
                  <a:schemeClr val="dk1"/>
                </a:solidFill>
              </a:rPr>
              <a:t>6. Mamytė, įpilti, vanduo! ........</a:t>
            </a:r>
            <a:r>
              <a:rPr lang="lt" sz="2000">
                <a:solidFill>
                  <a:srgbClr val="980000"/>
                </a:solidFill>
              </a:rPr>
              <a:t>Mamyte, įpilk vandens</a:t>
            </a:r>
            <a:r>
              <a:rPr lang="lt" sz="2000">
                <a:solidFill>
                  <a:schemeClr val="dk1"/>
                </a:solidFill>
              </a:rPr>
              <a:t>............... !</a:t>
            </a:r>
            <a:endParaRPr sz="2000">
              <a:solidFill>
                <a:schemeClr val="dk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 name="Shape 63"/>
        <p:cNvGrpSpPr/>
        <p:nvPr/>
      </p:nvGrpSpPr>
      <p:grpSpPr>
        <a:xfrm>
          <a:off x="0" y="0"/>
          <a:ext cx="0" cy="0"/>
          <a:chOff x="0" y="0"/>
          <a:chExt cx="0" cy="0"/>
        </a:xfrm>
      </p:grpSpPr>
      <p:sp>
        <p:nvSpPr>
          <p:cNvPr id="64" name="Google Shape;64;p15"/>
          <p:cNvSpPr txBox="1"/>
          <p:nvPr>
            <p:ph type="title"/>
          </p:nvPr>
        </p:nvSpPr>
        <p:spPr>
          <a:xfrm>
            <a:off x="311700" y="8947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lt"/>
              <a:t>Aprašykite, ką matote paveikslėlyje</a:t>
            </a:r>
            <a:endParaRPr/>
          </a:p>
        </p:txBody>
      </p:sp>
      <p:pic>
        <p:nvPicPr>
          <p:cNvPr id="65" name="Google Shape;65;p15"/>
          <p:cNvPicPr preferRelativeResize="0"/>
          <p:nvPr/>
        </p:nvPicPr>
        <p:blipFill>
          <a:blip r:embed="rId3">
            <a:alphaModFix/>
          </a:blip>
          <a:stretch>
            <a:fillRect/>
          </a:stretch>
        </p:blipFill>
        <p:spPr>
          <a:xfrm>
            <a:off x="2447575" y="853300"/>
            <a:ext cx="4486050" cy="42072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6"/>
          <p:cNvSpPr txBox="1"/>
          <p:nvPr>
            <p:ph idx="1" type="body"/>
          </p:nvPr>
        </p:nvSpPr>
        <p:spPr>
          <a:xfrm>
            <a:off x="311700" y="201475"/>
            <a:ext cx="8520600" cy="48828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lt" sz="2000">
                <a:solidFill>
                  <a:schemeClr val="dk1"/>
                </a:solidFill>
              </a:rPr>
              <a:t>1. Violetai (Violeta) ir ....................... (Saulius) labai nepatinka riebus maistas. 2. .................... (Aš) nepatinka saldumynai. 3. Aš nežinau, ar ........................ (jie) patinka medus. 4. Perku obuolių .................... (draugė). 5. Šokoladinis tortas labai patinka mano .................. (mama) ir ...................... (sesuo). 6. ...................... (Kas) patinka juoda kava? 7. Ar ..................... (Angelė) patinka vaisiai ir daržovės? 8. Prašom paduoti ................... (jie) duonos. 9. Perku vaisių ..................... (sūnūs). 10. Einu pirkti .................... (svečiai) pyrago. 11. Ar .................... (brolis) patinka žuvis? 12. Tėvai eina pirkti .................... (vaikai) vaisių. 13. .............. (Mes) patinka sūris, o .................. (jūs)?</a:t>
            </a:r>
            <a:endParaRPr sz="2000">
              <a:solidFill>
                <a:schemeClr val="dk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7"/>
          <p:cNvSpPr txBox="1"/>
          <p:nvPr>
            <p:ph idx="1" type="body"/>
          </p:nvPr>
        </p:nvSpPr>
        <p:spPr>
          <a:xfrm>
            <a:off x="311700" y="201475"/>
            <a:ext cx="8520600" cy="48828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lt" sz="2000">
                <a:solidFill>
                  <a:schemeClr val="dk1"/>
                </a:solidFill>
              </a:rPr>
              <a:t>1. Violetai (Violeta) ir ............</a:t>
            </a:r>
            <a:r>
              <a:rPr lang="lt" sz="2000">
                <a:solidFill>
                  <a:srgbClr val="980000"/>
                </a:solidFill>
              </a:rPr>
              <a:t>Sauliui</a:t>
            </a:r>
            <a:r>
              <a:rPr lang="lt" sz="2000">
                <a:solidFill>
                  <a:schemeClr val="dk1"/>
                </a:solidFill>
              </a:rPr>
              <a:t>............ (Saulius) labai nepatinka riebus maistas. 2. ...........</a:t>
            </a:r>
            <a:r>
              <a:rPr lang="lt" sz="2000">
                <a:solidFill>
                  <a:srgbClr val="980000"/>
                </a:solidFill>
              </a:rPr>
              <a:t>Man</a:t>
            </a:r>
            <a:r>
              <a:rPr lang="lt" sz="2000">
                <a:solidFill>
                  <a:schemeClr val="dk1"/>
                </a:solidFill>
              </a:rPr>
              <a:t>............. (Aš) nepatinka saldumynai. 3. Aš nežinau, ar ...........</a:t>
            </a:r>
            <a:r>
              <a:rPr lang="lt" sz="2000">
                <a:solidFill>
                  <a:srgbClr val="980000"/>
                </a:solidFill>
              </a:rPr>
              <a:t>jiems</a:t>
            </a:r>
            <a:r>
              <a:rPr lang="lt" sz="2000">
                <a:solidFill>
                  <a:schemeClr val="dk1"/>
                </a:solidFill>
              </a:rPr>
              <a:t>............. (jie) patinka medus. 4. Perku obuolių .........</a:t>
            </a:r>
            <a:r>
              <a:rPr lang="lt" sz="2000">
                <a:solidFill>
                  <a:srgbClr val="980000"/>
                </a:solidFill>
              </a:rPr>
              <a:t>draugei</a:t>
            </a:r>
            <a:r>
              <a:rPr lang="lt" sz="2000">
                <a:solidFill>
                  <a:schemeClr val="dk1"/>
                </a:solidFill>
              </a:rPr>
              <a:t>............ (draugė). 5. Šokoladinis tortas labai patinka mano ..........</a:t>
            </a:r>
            <a:r>
              <a:rPr lang="lt" sz="2000">
                <a:solidFill>
                  <a:srgbClr val="980000"/>
                </a:solidFill>
              </a:rPr>
              <a:t>mamai</a:t>
            </a:r>
            <a:r>
              <a:rPr lang="lt" sz="2000">
                <a:solidFill>
                  <a:schemeClr val="dk1"/>
                </a:solidFill>
              </a:rPr>
              <a:t>............ (mama) ir .........</a:t>
            </a:r>
            <a:r>
              <a:rPr lang="lt" sz="2000">
                <a:solidFill>
                  <a:srgbClr val="980000"/>
                </a:solidFill>
              </a:rPr>
              <a:t>seseriai</a:t>
            </a:r>
            <a:r>
              <a:rPr lang="lt" sz="2000">
                <a:solidFill>
                  <a:schemeClr val="dk1"/>
                </a:solidFill>
              </a:rPr>
              <a:t>............ (sesuo). 6. ........</a:t>
            </a:r>
            <a:r>
              <a:rPr lang="lt" sz="2000">
                <a:solidFill>
                  <a:srgbClr val="980000"/>
                </a:solidFill>
              </a:rPr>
              <a:t>Kam</a:t>
            </a:r>
            <a:r>
              <a:rPr lang="lt" sz="2000">
                <a:solidFill>
                  <a:schemeClr val="dk1"/>
                </a:solidFill>
              </a:rPr>
              <a:t>......... (Kas) patinka juoda kava? 7. Ar .......</a:t>
            </a:r>
            <a:r>
              <a:rPr lang="lt" sz="2000">
                <a:solidFill>
                  <a:srgbClr val="980000"/>
                </a:solidFill>
              </a:rPr>
              <a:t>Angelei</a:t>
            </a:r>
            <a:r>
              <a:rPr lang="lt" sz="2000">
                <a:solidFill>
                  <a:schemeClr val="dk1"/>
                </a:solidFill>
              </a:rPr>
              <a:t>.............. (Angelė) patinka vaisiai ir daržovės? 8. Prašom paduoti ..........</a:t>
            </a:r>
            <a:r>
              <a:rPr lang="lt" sz="2000">
                <a:solidFill>
                  <a:srgbClr val="980000"/>
                </a:solidFill>
              </a:rPr>
              <a:t>jiems</a:t>
            </a:r>
            <a:r>
              <a:rPr lang="lt" sz="2000">
                <a:solidFill>
                  <a:schemeClr val="dk1"/>
                </a:solidFill>
              </a:rPr>
              <a:t>........... (jie) duonos. 9. Perku vaisių ........</a:t>
            </a:r>
            <a:r>
              <a:rPr lang="lt" sz="2000">
                <a:solidFill>
                  <a:srgbClr val="980000"/>
                </a:solidFill>
              </a:rPr>
              <a:t>sūnums</a:t>
            </a:r>
            <a:r>
              <a:rPr lang="lt" sz="2000">
                <a:solidFill>
                  <a:schemeClr val="dk1"/>
                </a:solidFill>
              </a:rPr>
              <a:t>.......... (sūnūs). 10. Einu pirkti ........</a:t>
            </a:r>
            <a:r>
              <a:rPr lang="lt" sz="2000">
                <a:solidFill>
                  <a:srgbClr val="980000"/>
                </a:solidFill>
              </a:rPr>
              <a:t>svečiams</a:t>
            </a:r>
            <a:r>
              <a:rPr lang="lt" sz="2000">
                <a:solidFill>
                  <a:schemeClr val="dk1"/>
                </a:solidFill>
              </a:rPr>
              <a:t>........ (svečiai) pyrago. 11. Ar .......</a:t>
            </a:r>
            <a:r>
              <a:rPr lang="lt" sz="2000">
                <a:solidFill>
                  <a:srgbClr val="980000"/>
                </a:solidFill>
              </a:rPr>
              <a:t>broliui</a:t>
            </a:r>
            <a:r>
              <a:rPr lang="lt" sz="2000">
                <a:solidFill>
                  <a:schemeClr val="dk1"/>
                </a:solidFill>
              </a:rPr>
              <a:t>........ (brolis) patinka žuvis? 12. Tėvai eina pirkti ......</a:t>
            </a:r>
            <a:r>
              <a:rPr lang="lt" sz="2000">
                <a:solidFill>
                  <a:srgbClr val="980000"/>
                </a:solidFill>
              </a:rPr>
              <a:t>vaikams</a:t>
            </a:r>
            <a:r>
              <a:rPr lang="lt" sz="2000">
                <a:solidFill>
                  <a:schemeClr val="dk1"/>
                </a:solidFill>
              </a:rPr>
              <a:t>........ (vaikai) vaisių. 13. ........</a:t>
            </a:r>
            <a:r>
              <a:rPr lang="lt" sz="2000">
                <a:solidFill>
                  <a:srgbClr val="980000"/>
                </a:solidFill>
              </a:rPr>
              <a:t>Mums</a:t>
            </a:r>
            <a:r>
              <a:rPr lang="lt" sz="2000">
                <a:solidFill>
                  <a:schemeClr val="dk1"/>
                </a:solidFill>
              </a:rPr>
              <a:t>........ (Mes) patinka sūris, o ........</a:t>
            </a:r>
            <a:r>
              <a:rPr lang="lt" sz="2000">
                <a:solidFill>
                  <a:srgbClr val="980000"/>
                </a:solidFill>
              </a:rPr>
              <a:t>jums</a:t>
            </a:r>
            <a:r>
              <a:rPr lang="lt" sz="2000">
                <a:solidFill>
                  <a:schemeClr val="dk1"/>
                </a:solidFill>
              </a:rPr>
              <a:t>........ (jūs)?</a:t>
            </a:r>
            <a:endParaRPr sz="2000">
              <a:solidFill>
                <a:schemeClr val="dk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lt"/>
              <a:t>Nauji žodžiai ir frazės</a:t>
            </a:r>
            <a:endParaRPr/>
          </a:p>
        </p:txBody>
      </p:sp>
      <p:sp>
        <p:nvSpPr>
          <p:cNvPr id="81" name="Google Shape;81;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lt">
                <a:solidFill>
                  <a:schemeClr val="dk1"/>
                </a:solidFill>
              </a:rPr>
              <a:t>Vis dar </a:t>
            </a:r>
            <a:r>
              <a:rPr lang="lt">
                <a:solidFill>
                  <a:srgbClr val="980000"/>
                </a:solidFill>
              </a:rPr>
              <a:t>- still</a:t>
            </a:r>
            <a:endParaRPr>
              <a:solidFill>
                <a:srgbClr val="980000"/>
              </a:solidFill>
            </a:endParaRPr>
          </a:p>
          <a:p>
            <a:pPr indent="0" lvl="0" marL="0" rtl="0" algn="l">
              <a:spcBef>
                <a:spcPts val="1200"/>
              </a:spcBef>
              <a:spcAft>
                <a:spcPts val="0"/>
              </a:spcAft>
              <a:buNone/>
            </a:pPr>
            <a:r>
              <a:rPr lang="lt">
                <a:solidFill>
                  <a:schemeClr val="dk1"/>
                </a:solidFill>
              </a:rPr>
              <a:t>Kūdikis </a:t>
            </a:r>
            <a:r>
              <a:rPr lang="lt">
                <a:solidFill>
                  <a:srgbClr val="980000"/>
                </a:solidFill>
              </a:rPr>
              <a:t>- a baby</a:t>
            </a:r>
            <a:endParaRPr>
              <a:solidFill>
                <a:srgbClr val="980000"/>
              </a:solidFill>
            </a:endParaRPr>
          </a:p>
          <a:p>
            <a:pPr indent="0" lvl="0" marL="0" rtl="0" algn="l">
              <a:spcBef>
                <a:spcPts val="1200"/>
              </a:spcBef>
              <a:spcAft>
                <a:spcPts val="0"/>
              </a:spcAft>
              <a:buNone/>
            </a:pPr>
            <a:r>
              <a:rPr lang="lt">
                <a:solidFill>
                  <a:schemeClr val="dk1"/>
                </a:solidFill>
              </a:rPr>
              <a:t>Dukterėčia </a:t>
            </a:r>
            <a:r>
              <a:rPr lang="lt">
                <a:solidFill>
                  <a:srgbClr val="980000"/>
                </a:solidFill>
              </a:rPr>
              <a:t>- a niece</a:t>
            </a:r>
            <a:endParaRPr>
              <a:solidFill>
                <a:srgbClr val="980000"/>
              </a:solidFill>
            </a:endParaRPr>
          </a:p>
          <a:p>
            <a:pPr indent="0" lvl="0" marL="0" rtl="0" algn="l">
              <a:spcBef>
                <a:spcPts val="1200"/>
              </a:spcBef>
              <a:spcAft>
                <a:spcPts val="0"/>
              </a:spcAft>
              <a:buNone/>
            </a:pPr>
            <a:r>
              <a:rPr lang="lt">
                <a:solidFill>
                  <a:schemeClr val="dk1"/>
                </a:solidFill>
              </a:rPr>
              <a:t>Sporto šaka </a:t>
            </a:r>
            <a:r>
              <a:rPr lang="lt">
                <a:solidFill>
                  <a:srgbClr val="980000"/>
                </a:solidFill>
              </a:rPr>
              <a:t>- sports (a type of sport)</a:t>
            </a:r>
            <a:endParaRPr>
              <a:solidFill>
                <a:srgbClr val="980000"/>
              </a:solidFill>
            </a:endParaRPr>
          </a:p>
          <a:p>
            <a:pPr indent="0" lvl="0" marL="0" rtl="0" algn="l">
              <a:spcBef>
                <a:spcPts val="1200"/>
              </a:spcBef>
              <a:spcAft>
                <a:spcPts val="1200"/>
              </a:spcAft>
              <a:buNone/>
            </a:pPr>
            <a:r>
              <a:t/>
            </a:r>
            <a:endParaRPr>
              <a:solidFill>
                <a:schemeClr val="dk1"/>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