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6_D39CA46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9_CB7EECE3.xml" ContentType="application/vnd.ms-powerpoint.comments+xml"/>
  <Override PartName="/ppt/notesSlides/notesSlide5.xml" ContentType="application/vnd.openxmlformats-officedocument.presentationml.notesSlide+xml"/>
  <Override PartName="/ppt/comments/modernComment_13A_488FF6BA.xml" ContentType="application/vnd.ms-powerpoint.comments+xml"/>
  <Override PartName="/ppt/notesSlides/notesSlide6.xml" ContentType="application/vnd.openxmlformats-officedocument.presentationml.notesSlide+xml"/>
  <Override PartName="/ppt/comments/modernComment_13D_E4EE2F7D.xml" ContentType="application/vnd.ms-powerpoint.comments+xml"/>
  <Override PartName="/ppt/notesSlides/notesSlide7.xml" ContentType="application/vnd.openxmlformats-officedocument.presentationml.notesSlide+xml"/>
  <Override PartName="/ppt/comments/modernComment_13B_C4C53463.xml" ContentType="application/vnd.ms-powerpoint.comments+xml"/>
  <Override PartName="/ppt/notesSlides/notesSlide8.xml" ContentType="application/vnd.openxmlformats-officedocument.presentationml.notesSlide+xml"/>
  <Override PartName="/ppt/comments/modernComment_13C_89621E0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10" r:id="rId3"/>
    <p:sldId id="312" r:id="rId4"/>
    <p:sldId id="313" r:id="rId5"/>
    <p:sldId id="314" r:id="rId6"/>
    <p:sldId id="317" r:id="rId7"/>
    <p:sldId id="315" r:id="rId8"/>
    <p:sldId id="316" r:id="rId9"/>
  </p:sldIdLst>
  <p:sldSz cx="12192000" cy="6858000"/>
  <p:notesSz cx="6858000" cy="9144000"/>
  <p:embeddedFontLst>
    <p:embeddedFont>
      <p:font typeface="Raleway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CLd5ZkPm7CT5kvhe9fbpvLacOt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925646-1D6D-4348-829C-F8B4916F932E}" name="Aleksandr Poniatajev" initials="AP" userId="24a20689abd6a6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0"/>
    <p:restoredTop sz="94698"/>
  </p:normalViewPr>
  <p:slideViewPr>
    <p:cSldViewPr snapToGrid="0">
      <p:cViewPr varScale="1">
        <p:scale>
          <a:sx n="111" d="100"/>
          <a:sy n="111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comments/modernComment_136_D39CA4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5ED391-EBCB-D14D-8B73-7E17ACADB912}" authorId="{F3925646-1D6D-4348-829C-F8B4916F932E}" created="2024-03-28T16:21:40.0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0258272" sldId="310"/>
      <ac:picMk id="5" creationId="{EF4EE54F-6A17-5CC7-5CCB-F2F6513D4F3C}"/>
    </ac:deMkLst>
    <p188:txBody>
      <a:bodyPr/>
      <a:lstStyle/>
      <a:p>
        <a:r>
          <a:rPr lang="lt-LT"/>
          <a:t>Bitininkų g. 26
10 minučių
Senamiestyje
Viešbutis yra jaukus, tvarkingas.
Naktis viešbutyje kainuoja 200 litų.
Andrius skuba į repeticiją.</a:t>
        </a:r>
      </a:p>
    </p188:txBody>
  </p188:cm>
</p188:cmLst>
</file>

<file path=ppt/comments/modernComment_139_CB7EEC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C308B1-F711-7045-94E4-1F4F2756EAF5}" authorId="{F3925646-1D6D-4348-829C-F8B4916F932E}" created="2024-03-28T17:00:07.600">
    <pc:sldMkLst xmlns:pc="http://schemas.microsoft.com/office/powerpoint/2013/main/command">
      <pc:docMk/>
      <pc:sldMk cId="3414093027" sldId="313"/>
    </pc:sldMkLst>
    <p188:txBody>
      <a:bodyPr/>
      <a:lstStyle/>
      <a:p>
        <a:r>
          <a:rPr lang="lt-LT"/>
          <a:t>Apsisototi - to stay</a:t>
        </a:r>
      </a:p>
    </p188:txBody>
  </p188:cm>
</p188:cmLst>
</file>

<file path=ppt/comments/modernComment_13A_488FF6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C1765A-56D0-4841-92D6-BCAF20786A9E}" authorId="{F3925646-1D6D-4348-829C-F8B4916F932E}" created="2024-03-28T16:36:40.5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7394362" sldId="314"/>
      <ac:picMk id="6" creationId="{CB14B98B-D7F6-625B-FA17-EC26B5D22131}"/>
    </ac:deMkLst>
    <p188:replyLst>
      <p188:reply id="{73B0760E-5115-A740-9956-95F0A761364E}" authorId="{F3925646-1D6D-4348-829C-F8B4916F932E}" created="2024-03-28T16:38:05.892">
        <p188:txBody>
          <a:bodyPr/>
          <a:lstStyle/>
          <a:p>
            <a:r>
              <a:rPr lang="lt-LT"/>
              <a:t>Nuo … iki … - genitive</a:t>
            </a:r>
          </a:p>
        </p188:txBody>
      </p188:reply>
    </p188:replyLst>
    <p188:txBody>
      <a:bodyPr/>
      <a:lstStyle/>
      <a:p>
        <a:r>
          <a:rPr lang="lt-LT"/>
          <a:t>Vienvietis kambarys - single room
Dvivietis kambarys - double room</a:t>
        </a:r>
      </a:p>
    </p188:txBody>
  </p188:cm>
</p188:cmLst>
</file>

<file path=ppt/comments/modernComment_13B_C4C534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599DCF-3C2C-754C-9B73-3AFE950D048E}" authorId="{F3925646-1D6D-4348-829C-F8B4916F932E}" created="2024-03-28T16:50:34.5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01258339" sldId="315"/>
      <ac:picMk id="5" creationId="{D55B7AC0-A5FA-6AD8-07CE-F8C1D1CD715B}"/>
    </ac:deMkLst>
    <p188:txBody>
      <a:bodyPr/>
      <a:lstStyle/>
      <a:p>
        <a:r>
          <a:rPr lang="lt-LT"/>
          <a:t>Užsisakyti - to order</a:t>
        </a:r>
      </a:p>
    </p188:txBody>
  </p188:cm>
</p188:cmLst>
</file>

<file path=ppt/comments/modernComment_13C_89621E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0A900F-F9EA-D54C-8FEE-986E81DD927D}" authorId="{F3925646-1D6D-4348-829C-F8B4916F932E}" created="2024-03-28T16:52:59.195">
    <pc:sldMkLst xmlns:pc="http://schemas.microsoft.com/office/powerpoint/2013/main/command">
      <pc:docMk/>
      <pc:sldMk cId="2304908809" sldId="316"/>
    </pc:sldMkLst>
    <p188:replyLst>
      <p188:reply id="{9E75983B-3EE7-D449-AD43-42F7C7D53E83}" authorId="{F3925646-1D6D-4348-829C-F8B4916F932E}" created="2024-03-28T16:56:58.149">
        <p188:txBody>
          <a:bodyPr/>
          <a:lstStyle/>
          <a:p>
            <a:r>
              <a:rPr lang="lt-LT"/>
              <a:t>Deja - unfortunately</a:t>
            </a:r>
          </a:p>
        </p188:txBody>
      </p188:reply>
      <p188:reply id="{1A9F4CF6-6B7D-034A-8F94-588DDAE63B2A}" authorId="{F3925646-1D6D-4348-829C-F8B4916F932E}" created="2024-03-28T16:58:18.451">
        <p188:txBody>
          <a:bodyPr/>
          <a:lstStyle/>
          <a:p>
            <a:r>
              <a:rPr lang="lt-LT"/>
              <a:t>Para - 24 hours</a:t>
            </a:r>
          </a:p>
        </p188:txBody>
      </p188:reply>
    </p188:replyLst>
    <p188:txBody>
      <a:bodyPr/>
      <a:lstStyle/>
      <a:p>
        <a:r>
          <a:rPr lang="lt-LT"/>
          <a:t>Pasiūlyti - to offer, to suggest</a:t>
        </a:r>
      </a:p>
    </p188:txBody>
  </p188:cm>
</p188:cmLst>
</file>

<file path=ppt/comments/modernComment_13D_E4EE2F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CB3468-32C3-674A-B743-FC7B2FAC2DE5}" authorId="{F3925646-1D6D-4348-829C-F8B4916F932E}" created="2024-03-28T16:40:49.8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0814973" sldId="317"/>
      <ac:picMk id="6" creationId="{CB14B98B-D7F6-625B-FA17-EC26B5D22131}"/>
    </ac:deMkLst>
    <p188:txBody>
      <a:bodyPr/>
      <a:lstStyle/>
      <a:p>
        <a:r>
          <a:rPr lang="lt-LT"/>
          <a:t>Rodyti - to show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9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513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54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287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750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31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292c815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g1b292c815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921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Z-ULm9W6LQ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18/10/relationships/comments" Target="../comments/modernComment_136_D39CA4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CB7EEC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ut0F1klLA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18/10/relationships/comments" Target="../comments/modernComment_13A_488FF6BA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ut0F1klLA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microsoft.com/office/2018/10/relationships/comments" Target="../comments/modernComment_13D_E4EE2F7D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QPOf1kNaR8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18/10/relationships/comments" Target="../comments/modernComment_13B_C4C5346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C_89621E0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658762"/>
            <a:ext cx="9144000" cy="6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lt-LT" sz="3600" b="1">
                <a:solidFill>
                  <a:srgbClr val="073763"/>
                </a:solidFill>
              </a:rPr>
              <a:t>„Šiaurės kryptimi“ kalbų mokykla</a:t>
            </a:r>
            <a:endParaRPr sz="3600" b="1">
              <a:solidFill>
                <a:srgbClr val="073763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1622323"/>
            <a:ext cx="9144000" cy="363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sz="4000" b="1" dirty="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A2.2</a:t>
            </a:r>
            <a:endParaRPr sz="4000" b="1" dirty="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4600" b="1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b="1" dirty="0">
                <a:solidFill>
                  <a:schemeClr val="bg2">
                    <a:lumMod val="75000"/>
                  </a:schemeClr>
                </a:solidFill>
                <a:latin typeface="Raleway" pitchFamily="2" charset="77"/>
              </a:rPr>
              <a:t>Šešta pamoka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lt-LT" b="1" dirty="0">
              <a:solidFill>
                <a:schemeClr val="bg2">
                  <a:lumMod val="75000"/>
                </a:schemeClr>
              </a:solidFill>
              <a:latin typeface="Raleway" pitchFamily="2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lt-LT" b="1" dirty="0">
                <a:solidFill>
                  <a:schemeClr val="bg2">
                    <a:lumMod val="75000"/>
                  </a:schemeClr>
                </a:solidFill>
                <a:latin typeface="Raleway" pitchFamily="2" charset="77"/>
              </a:rPr>
              <a:t>2024.03.28</a:t>
            </a:r>
            <a:endParaRPr b="1" dirty="0">
              <a:solidFill>
                <a:schemeClr val="bg2">
                  <a:lumMod val="75000"/>
                </a:schemeClr>
              </a:solidFill>
              <a:latin typeface="Raleway" pitchFamily="2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6477" y="5500633"/>
            <a:ext cx="867424" cy="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197" y="34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close-up of a list&#10;&#10;Description automatically generated">
            <a:extLst>
              <a:ext uri="{FF2B5EF4-FFF2-40B4-BE49-F238E27FC236}">
                <a16:creationId xmlns:a16="http://schemas.microsoft.com/office/drawing/2014/main" id="{934811A6-8A04-AFF0-B381-7A1CAADF7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613" y="697100"/>
            <a:ext cx="9834771" cy="3187413"/>
          </a:xfrm>
          <a:prstGeom prst="rect">
            <a:avLst/>
          </a:prstGeom>
        </p:spPr>
      </p:pic>
      <p:pic>
        <p:nvPicPr>
          <p:cNvPr id="5" name="Online Media 4" descr="Kur apsistosime? (1)">
            <a:hlinkClick r:id="" action="ppaction://media"/>
            <a:extLst>
              <a:ext uri="{FF2B5EF4-FFF2-40B4-BE49-F238E27FC236}">
                <a16:creationId xmlns:a16="http://schemas.microsoft.com/office/drawing/2014/main" id="{EF4EE54F-6A17-5CC7-5CCB-F2F6513D4F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90218" y="3595854"/>
            <a:ext cx="5411559" cy="30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21951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197C5D6-1ECE-1755-4C42-2058BE67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50" y="882360"/>
            <a:ext cx="10515600" cy="44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45477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Kalbėjimo užduotis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b="1" dirty="0">
              <a:solidFill>
                <a:srgbClr val="07376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9FE4E-E990-EAEE-253B-CFC8D7E49DD6}"/>
              </a:ext>
            </a:extLst>
          </p:cNvPr>
          <p:cNvSpPr txBox="1"/>
          <p:nvPr/>
        </p:nvSpPr>
        <p:spPr>
          <a:xfrm>
            <a:off x="1034850" y="2090172"/>
            <a:ext cx="1037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Atsakykite į klausimus:</a:t>
            </a:r>
          </a:p>
          <a:p>
            <a:b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1. Kur jūs apsistojate, kai keliaujate?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2. Kiek brangiausiai/pigiausiai kainavo jūsų viešbutis/nakvynė kitoje šalyje?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3. Prieš kiek laiko, jūsų nuomone, reikia rezervuoti kambarį viešbutyje?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4. Kiek laiko jūs paprastai gyvenate viešbutyje? Vieną parą/dvi/tris ... paras.</a:t>
            </a:r>
          </a:p>
          <a:p>
            <a:r>
              <a:rPr lang="lt-LT" sz="2400" dirty="0">
                <a:latin typeface="Calibri" panose="020F0502020204030204" pitchFamily="34" charset="0"/>
                <a:cs typeface="Calibri" panose="020F0502020204030204" pitchFamily="34" charset="0"/>
              </a:rPr>
              <a:t>5. Kokiame viešbutyje dažniausiai apsistojate? Kaip dažniausiai rezervuojate jį?</a:t>
            </a:r>
          </a:p>
        </p:txBody>
      </p:sp>
    </p:spTree>
    <p:extLst>
      <p:ext uri="{BB962C8B-B14F-4D97-AF65-F5344CB8AC3E}">
        <p14:creationId xmlns:p14="http://schemas.microsoft.com/office/powerpoint/2010/main" val="3414093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C192-C9CF-B9E2-625F-9E3EEE80B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1" y="1102331"/>
            <a:ext cx="10708645" cy="2239200"/>
          </a:xfrm>
          <a:prstGeom prst="rect">
            <a:avLst/>
          </a:prstGeom>
        </p:spPr>
      </p:pic>
      <p:pic>
        <p:nvPicPr>
          <p:cNvPr id="6" name="Online Media 5" descr="Kur apsistosime? (2)">
            <a:hlinkClick r:id="" action="ppaction://media"/>
            <a:extLst>
              <a:ext uri="{FF2B5EF4-FFF2-40B4-BE49-F238E27FC236}">
                <a16:creationId xmlns:a16="http://schemas.microsoft.com/office/drawing/2014/main" id="{CB14B98B-D7F6-625B-FA17-EC26B5D221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04567" y="3322668"/>
            <a:ext cx="5782865" cy="3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3412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6" name="Online Media 5" descr="Kur apsistosime? (2)">
            <a:hlinkClick r:id="" action="ppaction://media"/>
            <a:extLst>
              <a:ext uri="{FF2B5EF4-FFF2-40B4-BE49-F238E27FC236}">
                <a16:creationId xmlns:a16="http://schemas.microsoft.com/office/drawing/2014/main" id="{CB14B98B-D7F6-625B-FA17-EC26B5D221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43139" y="4715370"/>
            <a:ext cx="3505722" cy="1980733"/>
          </a:xfrm>
          <a:prstGeom prst="rect">
            <a:avLst/>
          </a:prstGeom>
        </p:spPr>
      </p:pic>
      <p:pic>
        <p:nvPicPr>
          <p:cNvPr id="4" name="Picture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E41A5812-E89C-C77F-6457-0E27FE134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150" y="1336311"/>
            <a:ext cx="7772400" cy="31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958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D3F8C1A-370E-6440-C7DD-46F1430D6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113" y="762767"/>
            <a:ext cx="8615773" cy="2409093"/>
          </a:xfrm>
          <a:prstGeom prst="rect">
            <a:avLst/>
          </a:prstGeom>
        </p:spPr>
      </p:pic>
      <p:pic>
        <p:nvPicPr>
          <p:cNvPr id="5" name="Online Media 4" descr="Kur apsistosime? (3)">
            <a:hlinkClick r:id="" action="ppaction://media"/>
            <a:extLst>
              <a:ext uri="{FF2B5EF4-FFF2-40B4-BE49-F238E27FC236}">
                <a16:creationId xmlns:a16="http://schemas.microsoft.com/office/drawing/2014/main" id="{D55B7AC0-A5FA-6AD8-07CE-F8C1D1CD71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42974" y="3233332"/>
            <a:ext cx="6154747" cy="34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b292c815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2347" y="5317849"/>
            <a:ext cx="1085375" cy="1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b292c815a6_0_15"/>
          <p:cNvSpPr txBox="1"/>
          <p:nvPr/>
        </p:nvSpPr>
        <p:spPr>
          <a:xfrm>
            <a:off x="1516200" y="1004100"/>
            <a:ext cx="9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b292c815a6_0_15"/>
          <p:cNvSpPr txBox="1">
            <a:spLocks noGrp="1"/>
          </p:cNvSpPr>
          <p:nvPr>
            <p:ph type="title" idx="4294967295"/>
          </p:nvPr>
        </p:nvSpPr>
        <p:spPr>
          <a:xfrm>
            <a:off x="838200" y="958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sz="4000" b="1" dirty="0">
                <a:solidFill>
                  <a:srgbClr val="073763"/>
                </a:solidFill>
              </a:rPr>
              <a:t>Klausymas III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lt-LT" sz="4000" b="1" dirty="0">
              <a:solidFill>
                <a:srgbClr val="073763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FE404B-EE37-99EF-59D8-AD30090E3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5" y="1004100"/>
            <a:ext cx="9951172" cy="43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88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94</Words>
  <Application>Microsoft Macintosh PowerPoint</Application>
  <PresentationFormat>Widescreen</PresentationFormat>
  <Paragraphs>19</Paragraphs>
  <Slides>8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Raleway</vt:lpstr>
      <vt:lpstr>Arial</vt:lpstr>
      <vt:lpstr>Office Theme</vt:lpstr>
      <vt:lpstr>„Šiaurės kryptimi“ kalbų mokykla</vt:lpstr>
      <vt:lpstr>Klausymas </vt:lpstr>
      <vt:lpstr>Klausymas </vt:lpstr>
      <vt:lpstr>Kalbėjimo užduotis </vt:lpstr>
      <vt:lpstr>Klausymas II </vt:lpstr>
      <vt:lpstr>Klausymas II </vt:lpstr>
      <vt:lpstr>Klausymas III </vt:lpstr>
      <vt:lpstr>Klausymas III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„Šiaurės kryptimi“ kalbų mokykla</dc:title>
  <dc:creator>Jurgita Staliulioniene</dc:creator>
  <cp:lastModifiedBy>Aleksandr Poniatajev</cp:lastModifiedBy>
  <cp:revision>7</cp:revision>
  <dcterms:created xsi:type="dcterms:W3CDTF">2020-05-26T04:40:57Z</dcterms:created>
  <dcterms:modified xsi:type="dcterms:W3CDTF">2024-03-28T21:09:34Z</dcterms:modified>
</cp:coreProperties>
</file>