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71" r:id="rId4"/>
    <p:sldId id="267" r:id="rId5"/>
    <p:sldId id="261" r:id="rId6"/>
    <p:sldId id="263" r:id="rId7"/>
    <p:sldId id="264" r:id="rId8"/>
    <p:sldId id="268" r:id="rId9"/>
    <p:sldId id="269" r:id="rId10"/>
    <p:sldId id="270" r:id="rId11"/>
    <p:sldId id="276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DA7A-E5C5-3389-0609-D42D52D34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B0A19-0BB7-2F37-8F21-AAC52058C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11690-A712-81CC-C6F0-4F75E351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46A24-4D3B-9E83-EA71-783EA28F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BC1B6-E533-45CF-48AE-7756921D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8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B264E-B44B-FC68-DD59-B578F2DF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5419D-B6D7-472A-0698-AC5F47CC7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262E4-4490-695F-58EF-420DB325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C4972-61BF-11E7-EB54-B33750D8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B7354-BB6C-1983-594E-9FBE3E9F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E14DF5-39A4-851E-8109-4A290CCA6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DAB29-E4FD-1A67-BD0E-044E15B3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A081E-5667-E14A-F7FB-95553186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877C9-D865-C738-C135-23F69C56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1ABD8-579A-2034-96D5-291480FF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27FE-E4E3-1413-B666-3A5BE3E5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1C988-454C-95B4-AC5D-DCE937A13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1F32-5EA1-DA76-D8CD-34F32DD5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4ABF7-8516-DCD9-13B3-E4D4D84A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0A65D-036F-14D2-40B7-B480786D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4BE1-3AF7-D6A9-B655-5F123B250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DAF06-C652-C6B8-367B-3E7A9D44F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5550A-D445-FFC3-E68A-2F2893F1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10B5-9E7C-7BC7-E1B9-C24AFF17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E5D38-0BB0-BAB6-293B-B3DE9D8C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4FEB-7B1A-053F-A665-6C9B9FDE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4A102-1B4A-BBD9-B543-5BD3973E1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E18D3-C7CD-15A1-E2A2-E8C24ABBF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1F129-F664-CAFD-6292-97D772907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D4518-A3A5-EB8D-FE8B-C59561F5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B2A6A-E11C-3DE0-CC40-B5B119E1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C6D28-7917-914E-76C2-533BD27C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4F082-9D7B-AC2A-828B-532673D15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A6E14-0F6E-B93D-FFF0-65F001C1B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45109-AFB3-5484-76CC-5A6738D20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2A03F-77F3-4FAA-D1B2-C2704AD16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356E6-9492-1FB7-ED25-77A43B59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A1BA2-2DB9-C822-9A43-03E9CFF9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1AB3DC-CC43-B1FA-05E8-EBCD95CB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64077-3E98-5794-B86F-783E08B40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14CDF-67C2-3D5C-9C4A-F80C0831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7CBFB-640A-11BD-1E5C-4C1B1D64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43C09-1819-4E6C-96CE-6FFAA63D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9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95183-0563-CF78-A9A9-38281F0D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2ABDC-2845-9A4E-2312-10645806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5149B-E49D-5577-3563-2DDB91A7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6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4467-1481-FA91-11DA-9719C517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F052D-2777-1C98-77FA-3C8EBA81B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82704-1E52-C62E-EBB4-FF41082CF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7B5A9-3D07-97FE-E7AD-B587946F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F205C-A25D-24F0-2BFF-2A6E4ED9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094C7-9447-4D26-38DB-D12A70CC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3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32EC-3459-9CEF-64CF-17946205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792A3-3282-1D2B-2C11-48D022BB7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4AC82-E5AE-8808-A362-9BB7B2ADA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15E10-9BF6-AC7E-BA26-261231A2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0837A-9681-800E-42FA-EAD0A58B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1930B-3DD4-B142-56BA-C0B79EBD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2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38E194-F624-D937-1A37-46606746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CCB89-206E-A3A6-367F-747F84E3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4B76B-522B-6C69-1C5B-B51451C8B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4AB76-A271-4208-9E82-FA2D4132C2C6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09B9D-B060-ECA5-C307-EE8A5BDFD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0A26A-DC2A-04B3-3FD8-CE93A59EB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B5CB-7B57-4C55-BB0A-7CAF28ADA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6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9960-EAD4-84A8-3FA6-46200424A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C787E-EBF3-6D44-0AC6-71E87353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52C0128-24C5-8C62-EFA5-70E156B76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11" y="1016855"/>
            <a:ext cx="10260054" cy="492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4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FE70-281F-2FB7-8407-812C6E1B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DF8035-85F8-CAAC-6FC3-386F071EF4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0599" y="1908425"/>
            <a:ext cx="10382584" cy="4082472"/>
          </a:xfrm>
        </p:spPr>
      </p:pic>
    </p:spTree>
    <p:extLst>
      <p:ext uri="{BB962C8B-B14F-4D97-AF65-F5344CB8AC3E}">
        <p14:creationId xmlns:p14="http://schemas.microsoft.com/office/powerpoint/2010/main" val="214039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FAD8-2DF3-5EB0-5A08-8773342F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65" y="817070"/>
            <a:ext cx="4837387" cy="549964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34D078-C73A-3C25-8C4B-83479CA8A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5888" y="-663706"/>
            <a:ext cx="5358623" cy="7605789"/>
          </a:xfrm>
        </p:spPr>
      </p:pic>
    </p:spTree>
    <p:extLst>
      <p:ext uri="{BB962C8B-B14F-4D97-AF65-F5344CB8AC3E}">
        <p14:creationId xmlns:p14="http://schemas.microsoft.com/office/powerpoint/2010/main" val="224647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22C5-4F56-934C-A263-19067AB1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Nam</a:t>
            </a:r>
            <a:r>
              <a:rPr lang="lt-LT" dirty="0"/>
              <a:t>ų darbai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0B9BBA-BDFC-81A8-0B9C-7873C1CC1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3829" y="2556558"/>
            <a:ext cx="6287377" cy="3162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2B6617-31EF-93FE-5BE7-E5BBC9B0A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46" y="2053267"/>
            <a:ext cx="8987441" cy="45209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556406-DFF8-33A5-EDB0-C16607528E60}"/>
              </a:ext>
            </a:extLst>
          </p:cNvPr>
          <p:cNvSpPr txBox="1"/>
          <p:nvPr/>
        </p:nvSpPr>
        <p:spPr>
          <a:xfrm>
            <a:off x="987972" y="1408386"/>
            <a:ext cx="8008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>
                <a:solidFill>
                  <a:srgbClr val="FF0000"/>
                </a:solidFill>
              </a:rPr>
              <a:t>Įrašykite </a:t>
            </a:r>
            <a:r>
              <a:rPr lang="lt-LT" sz="4000" b="1" i="1" dirty="0">
                <a:solidFill>
                  <a:srgbClr val="FF0000"/>
                </a:solidFill>
              </a:rPr>
              <a:t>koks, kokia, kokie, kokios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1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3F12D0-1755-0FEA-657B-B3F50978B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b="1" dirty="0">
                <a:solidFill>
                  <a:srgbClr val="FF0000"/>
                </a:solidFill>
              </a:rPr>
              <a:t>Įrašykite </a:t>
            </a:r>
            <a:r>
              <a:rPr lang="lt-LT" sz="4400" b="1" i="1" dirty="0">
                <a:solidFill>
                  <a:srgbClr val="FF0000"/>
                </a:solidFill>
              </a:rPr>
              <a:t>kuris, kuri, kurie, kurios</a:t>
            </a:r>
            <a:br>
              <a:rPr lang="en-US" sz="4400" b="1" i="1" dirty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868D033F-4416-95AC-7722-9E83B54D9F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2839" y="1296970"/>
            <a:ext cx="6195768" cy="5201794"/>
          </a:xfrm>
        </p:spPr>
      </p:pic>
    </p:spTree>
    <p:extLst>
      <p:ext uri="{BB962C8B-B14F-4D97-AF65-F5344CB8AC3E}">
        <p14:creationId xmlns:p14="http://schemas.microsoft.com/office/powerpoint/2010/main" val="77741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2957-5EEF-0770-9E15-EC0D64F1D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Žodynas</a:t>
            </a:r>
            <a:br>
              <a:rPr lang="lt-LT" dirty="0"/>
            </a:br>
            <a:br>
              <a:rPr lang="lt-LT" dirty="0"/>
            </a:br>
            <a:r>
              <a:rPr lang="lt-LT" dirty="0"/>
              <a:t>Ji – joje</a:t>
            </a:r>
            <a:br>
              <a:rPr lang="lt-LT" dirty="0"/>
            </a:br>
            <a:r>
              <a:rPr lang="lt-LT" dirty="0"/>
              <a:t>Jis - jame</a:t>
            </a: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3A6C7EC-8D55-46E9-5341-7268BC6BE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206" y="2492824"/>
            <a:ext cx="10539328" cy="4149713"/>
          </a:xfrm>
        </p:spPr>
      </p:pic>
    </p:spTree>
    <p:extLst>
      <p:ext uri="{BB962C8B-B14F-4D97-AF65-F5344CB8AC3E}">
        <p14:creationId xmlns:p14="http://schemas.microsoft.com/office/powerpoint/2010/main" val="82851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D330-87C3-0316-AC6C-5CD69BE6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Kalbėjimas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F85D9-3095-547C-E341-302D2E67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06C40C-019D-3C48-707D-46A40D7245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7" t="1" b="40418"/>
          <a:stretch/>
        </p:blipFill>
        <p:spPr>
          <a:xfrm>
            <a:off x="1250732" y="1618594"/>
            <a:ext cx="8975834" cy="488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7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76A0-A977-5B4B-96FF-6F5528AD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3" y="249512"/>
            <a:ext cx="111646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Gramatika</a:t>
            </a:r>
            <a:br>
              <a:rPr lang="lt-LT" dirty="0"/>
            </a:br>
            <a:br>
              <a:rPr lang="lt-LT" dirty="0"/>
            </a:br>
            <a:r>
              <a:rPr lang="lt-LT" dirty="0"/>
              <a:t>Kuris, kuri? Koks, kokia?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BB38A-6A4D-C2C4-4BB0-7A2AD613F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50736D-FBE8-8611-E20B-2A977C619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008" y="1969183"/>
            <a:ext cx="8987441" cy="452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6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6471-5969-C206-8EB0-00EA5A8B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Koks, kokia?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963CD0-F667-0FDB-877C-A2AC7C076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9265" y="345784"/>
            <a:ext cx="7756588" cy="6512216"/>
          </a:xfrm>
        </p:spPr>
      </p:pic>
    </p:spTree>
    <p:extLst>
      <p:ext uri="{BB962C8B-B14F-4D97-AF65-F5344CB8AC3E}">
        <p14:creationId xmlns:p14="http://schemas.microsoft.com/office/powerpoint/2010/main" val="418960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FC50A9-84EE-D0D9-21C0-66A582EEB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0456" y="179825"/>
            <a:ext cx="5690289" cy="682532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8AD2A95-CBED-7936-6476-62C8925E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4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4A2B-A24E-7970-8D79-AAD45AD74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739F30-5B3D-E602-EC55-34BC88A8A4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11" y="1908623"/>
            <a:ext cx="11115141" cy="3977170"/>
          </a:xfrm>
        </p:spPr>
      </p:pic>
    </p:spTree>
    <p:extLst>
      <p:ext uri="{BB962C8B-B14F-4D97-AF65-F5344CB8AC3E}">
        <p14:creationId xmlns:p14="http://schemas.microsoft.com/office/powerpoint/2010/main" val="100367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79C12-6F4B-2A9B-2316-A32CCEBA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86F0D7-71AC-3D8D-A0B3-B4CDEDA7D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0129" y="-1"/>
            <a:ext cx="4664877" cy="6621391"/>
          </a:xfrm>
        </p:spPr>
      </p:pic>
    </p:spTree>
    <p:extLst>
      <p:ext uri="{BB962C8B-B14F-4D97-AF65-F5344CB8AC3E}">
        <p14:creationId xmlns:p14="http://schemas.microsoft.com/office/powerpoint/2010/main" val="3982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EA1C-E6D4-CC9D-677B-0507D82F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7C81B0-289C-8EE1-27E7-0C0E5EAE9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431" y="1262329"/>
            <a:ext cx="9082775" cy="4986293"/>
          </a:xfrm>
        </p:spPr>
      </p:pic>
    </p:spTree>
    <p:extLst>
      <p:ext uri="{BB962C8B-B14F-4D97-AF65-F5344CB8AC3E}">
        <p14:creationId xmlns:p14="http://schemas.microsoft.com/office/powerpoint/2010/main" val="93391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5229</TotalTime>
  <Words>46</Words>
  <Application>Microsoft Office PowerPoint</Application>
  <PresentationFormat>Widescreen</PresentationFormat>
  <Paragraphs>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Žodynas  Ji – joje Jis - jame</vt:lpstr>
      <vt:lpstr>Kalbėjimas</vt:lpstr>
      <vt:lpstr>Gramatika  Kuris, kuri? Koks, kokia?</vt:lpstr>
      <vt:lpstr>Koks, kokia?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Namų darbai</vt:lpstr>
      <vt:lpstr>Įrašykite kuris, kuri, kurie, kurios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Žodynas</dc:title>
  <dc:creator>Jurate Cibirkaite</dc:creator>
  <cp:lastModifiedBy>Jurate Cibirkaite</cp:lastModifiedBy>
  <cp:revision>2</cp:revision>
  <dcterms:created xsi:type="dcterms:W3CDTF">2023-08-18T05:34:09Z</dcterms:created>
  <dcterms:modified xsi:type="dcterms:W3CDTF">2023-08-21T20:43:50Z</dcterms:modified>
</cp:coreProperties>
</file>