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5" r:id="rId9"/>
    <p:sldId id="268" r:id="rId10"/>
    <p:sldId id="266" r:id="rId11"/>
    <p:sldId id="263" r:id="rId12"/>
    <p:sldId id="264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F31DD-AE84-5B7E-4A56-DD6AFFDE5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B2AF82-845F-4EC7-0A77-1EDCD7F15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904B2-290D-46F6-DAB3-ABCFF79E8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43082-1BE5-4FE9-B6B2-8AE5524CE009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348F6-EBFF-66AB-8BA8-B4ADE7B6A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0E79A-68D5-BED6-A753-EB75DF40C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709E-9658-4E35-8ACB-26CD031C2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96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96241-79BC-0F7A-D4FF-53EC4F0E0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7E2D23-DD02-6D20-936D-84B3E6A8D2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16039-0849-A8CC-690B-5D0C94F64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43082-1BE5-4FE9-B6B2-8AE5524CE009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66098-F670-2D42-F9AE-D4125870C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1D40A-2BC9-EE50-93A1-3FB55A9F5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709E-9658-4E35-8ACB-26CD031C2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024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AF9381-6D73-B978-5B93-25D94CFC39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4DBEFF-4BAD-CE0C-31C8-270F768E7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42AF9-1A13-BB00-5630-8510FA67E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43082-1BE5-4FE9-B6B2-8AE5524CE009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9CB35-34A2-87DA-5B7D-53DECA8A6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15C6A-A618-9C0A-2806-D5A66178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709E-9658-4E35-8ACB-26CD031C2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76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B30DA-90CA-50DB-8F29-165E49676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3641B-CCE7-BBEC-E835-38EC2A5B8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ADE62-4F04-B3D6-BD5B-89963AC1E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43082-1BE5-4FE9-B6B2-8AE5524CE009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0E2BD-F2C2-2894-99EF-214D2FE0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CFB95-E007-FBC8-5F20-0FF1333B6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709E-9658-4E35-8ACB-26CD031C2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11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AFB0D-EBA8-701D-2E6C-4297339FE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E4496-A2F8-E3B0-3D11-3422DBAC4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6C73D-BCA6-818E-AFEB-0FE220B39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43082-1BE5-4FE9-B6B2-8AE5524CE009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BEFC7-80FC-BBEC-5825-0BBB40012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7DB0D-045B-6A31-C693-B4D09874B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709E-9658-4E35-8ACB-26CD031C2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4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CBC57-310D-2D89-BA28-420AA180A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907ED-9B91-B14E-28C1-720E9ED5FF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8DDF4F-776C-1616-59AD-4F62FB05F6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F16654-A18C-0F9C-DF89-0AF662F1F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43082-1BE5-4FE9-B6B2-8AE5524CE009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064B01-B001-54E8-3E27-EDFA89C41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1E1175-C9F8-66B7-5393-14F3D1FA9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709E-9658-4E35-8ACB-26CD031C2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91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EEEDF-8AE0-6B29-2D93-63C758A7E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C5FF8-1AA3-3FE2-F641-DD7E9D0781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36F756-B8DA-29F8-CED1-B82C634920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7BDC18-AF4F-AB02-A03D-6A983665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24DB7F-498F-3DEC-AE21-FC9A4A4504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281523-C041-442E-A4F1-780ED6674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43082-1BE5-4FE9-B6B2-8AE5524CE009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C50EE7-5060-4970-2455-CE49A8FD7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FCB040-131E-1C6A-B3EE-3B2DD98E5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709E-9658-4E35-8ACB-26CD031C2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89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A7221-FE76-6246-94C4-D3C8A8981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47FFFC-BD6F-B7A4-ACAA-D7A581095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43082-1BE5-4FE9-B6B2-8AE5524CE009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8A76B8-7BE1-F1B1-5C5C-9DCA8DDCD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349A9F-9EC9-D6FB-9CAE-D48359C80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709E-9658-4E35-8ACB-26CD031C2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3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2394E1-B7AE-9517-FB8C-090AEE60A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43082-1BE5-4FE9-B6B2-8AE5524CE009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A881D1-92C0-2CE3-3451-93BF39117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29F1DE-EED0-C964-85A4-C3D2D937B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709E-9658-4E35-8ACB-26CD031C2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31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72CF0-E288-459C-AA77-8771EE54F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11217-5756-7F40-BF81-6114EEA28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D32474-7A78-4FA5-9A4D-B054AD1A3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C9C746-EBE9-C2BB-4030-2192CB41D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43082-1BE5-4FE9-B6B2-8AE5524CE009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D4A224-541F-4EF1-6F1F-94D470626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69805C-FD82-3D8B-009E-8FF3669AE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709E-9658-4E35-8ACB-26CD031C2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97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F7DF1-E93F-47CE-9DE3-0CE97BFA7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5E9509-9419-E2F8-D08C-4D4B30EA8A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7419A5-7905-E8AA-D391-13255B1155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CE59FF-5567-420E-177D-F98752E1A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43082-1BE5-4FE9-B6B2-8AE5524CE009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F25A14-2657-6B57-7DB4-B0618D9CA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F94AD2-2BFD-35BC-D8DD-E0B4FD9B4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709E-9658-4E35-8ACB-26CD031C2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9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8BFEA3-4610-6D55-9219-AA392974D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077F8E-20A0-64B7-34E4-1EA5B0C488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F68EB-53D7-F8A7-C879-40714989A9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43082-1BE5-4FE9-B6B2-8AE5524CE009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7019B-20EC-6080-E0C3-504EE43E7E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064DE-6A80-774F-158F-B8F1F19AFC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C709E-9658-4E35-8ACB-26CD031C2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080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6B263-926A-A1F9-9633-EDA99CEE73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VI </a:t>
            </a:r>
            <a:r>
              <a:rPr lang="en-US" dirty="0" err="1"/>
              <a:t>kartojimas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E74F11-7DE6-68A7-130D-58825C2AA6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659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4938CFA-0DD0-ABB0-289D-46EF5D0B4E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5796" y="1097359"/>
            <a:ext cx="10653411" cy="3916075"/>
          </a:xfrm>
        </p:spPr>
      </p:pic>
    </p:spTree>
    <p:extLst>
      <p:ext uri="{BB962C8B-B14F-4D97-AF65-F5344CB8AC3E}">
        <p14:creationId xmlns:p14="http://schemas.microsoft.com/office/powerpoint/2010/main" val="250978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A1AFB-E447-D9AB-07A5-3509B021C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Namų darbai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E4B00B3-ED89-B02F-4C1E-D306DA469E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2621" y="1620466"/>
            <a:ext cx="7747805" cy="4940629"/>
          </a:xfrm>
        </p:spPr>
      </p:pic>
    </p:spTree>
    <p:extLst>
      <p:ext uri="{BB962C8B-B14F-4D97-AF65-F5344CB8AC3E}">
        <p14:creationId xmlns:p14="http://schemas.microsoft.com/office/powerpoint/2010/main" val="107705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BB540-9F53-185A-7CA4-49E801CEA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782CBC7-8BFC-8BE6-A8E4-D0E84586A7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4857" y="957687"/>
            <a:ext cx="9798150" cy="5379375"/>
          </a:xfrm>
        </p:spPr>
      </p:pic>
    </p:spTree>
    <p:extLst>
      <p:ext uri="{BB962C8B-B14F-4D97-AF65-F5344CB8AC3E}">
        <p14:creationId xmlns:p14="http://schemas.microsoft.com/office/powerpoint/2010/main" val="93149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E2A1E-2065-8033-85ED-C7F767FDC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C398445B-7AD8-E0DE-40EF-84698CF816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0653" y="1767383"/>
            <a:ext cx="10527457" cy="3923518"/>
          </a:xfrm>
        </p:spPr>
      </p:pic>
    </p:spTree>
    <p:extLst>
      <p:ext uri="{BB962C8B-B14F-4D97-AF65-F5344CB8AC3E}">
        <p14:creationId xmlns:p14="http://schemas.microsoft.com/office/powerpoint/2010/main" val="1533746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96B6A-2879-EBB7-E7F9-8B9307D21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Pronunciation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0D43D-94D0-5342-6C03-79CAF1EBE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AU</a:t>
            </a:r>
          </a:p>
          <a:p>
            <a:pPr marL="0" indent="0" algn="ctr">
              <a:buNone/>
            </a:pPr>
            <a:r>
              <a:rPr lang="en-US" dirty="0" err="1"/>
              <a:t>Augalas</a:t>
            </a:r>
            <a:r>
              <a:rPr lang="en-US" dirty="0"/>
              <a:t>, </a:t>
            </a:r>
            <a:r>
              <a:rPr lang="en-US" dirty="0" err="1"/>
              <a:t>plaukai</a:t>
            </a:r>
            <a:r>
              <a:rPr lang="en-US" dirty="0"/>
              <a:t>, Kaunas, </a:t>
            </a:r>
            <a:r>
              <a:rPr lang="en-US" dirty="0" err="1"/>
              <a:t>plaukia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EI</a:t>
            </a:r>
          </a:p>
          <a:p>
            <a:pPr marL="0" indent="0" algn="ctr">
              <a:buNone/>
            </a:pPr>
            <a:r>
              <a:rPr lang="en-US" dirty="0"/>
              <a:t>Eina, reikia, </a:t>
            </a:r>
            <a:r>
              <a:rPr lang="en-US" dirty="0" err="1"/>
              <a:t>veidrodis</a:t>
            </a:r>
            <a:r>
              <a:rPr lang="en-US" dirty="0"/>
              <a:t>, </a:t>
            </a:r>
            <a:r>
              <a:rPr lang="en-US" dirty="0" err="1"/>
              <a:t>ra</a:t>
            </a:r>
            <a:r>
              <a:rPr lang="lt-LT" dirty="0"/>
              <a:t>šei</a:t>
            </a:r>
          </a:p>
          <a:p>
            <a:pPr marL="0" indent="0" algn="ctr">
              <a:buNone/>
            </a:pPr>
            <a:r>
              <a:rPr lang="lt-LT" dirty="0"/>
              <a:t>UI</a:t>
            </a:r>
          </a:p>
          <a:p>
            <a:pPr marL="0" indent="0" algn="ctr">
              <a:buNone/>
            </a:pPr>
            <a:r>
              <a:rPr lang="lt-LT" dirty="0"/>
              <a:t>Zuikis, puiku, smuikas, muilas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211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82EAF-5E93-E98C-D273-86C81A1DE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D8023-CCF3-E707-814C-3081C19BC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AD7A3D-2A56-BC4B-49FC-1343B30137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6319" y="92192"/>
            <a:ext cx="8867806" cy="6765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017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0096172-E583-6904-DC4A-A817B28917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0641" y="857118"/>
            <a:ext cx="10067389" cy="2853033"/>
          </a:xfrm>
        </p:spPr>
      </p:pic>
    </p:spTree>
    <p:extLst>
      <p:ext uri="{BB962C8B-B14F-4D97-AF65-F5344CB8AC3E}">
        <p14:creationId xmlns:p14="http://schemas.microsoft.com/office/powerpoint/2010/main" val="1321689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111B8-93C9-61E8-A98C-065CEBAD5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600200" y="44920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tr-TR" dirty="0"/>
              <a:t>17</a:t>
            </a:r>
            <a:r>
              <a:rPr lang="it-IT" dirty="0"/>
              <a:t>.30 </a:t>
            </a:r>
            <a:br>
              <a:rPr lang="it-IT" dirty="0"/>
            </a:br>
            <a:r>
              <a:rPr lang="it-IT" dirty="0"/>
              <a:t>pus</a:t>
            </a:r>
            <a:r>
              <a:rPr lang="lt-LT" dirty="0"/>
              <a:t>ę šeštos</a:t>
            </a:r>
            <a:br>
              <a:rPr lang="lt-LT" dirty="0"/>
            </a:br>
            <a:br>
              <a:rPr lang="lt-LT" dirty="0"/>
            </a:br>
            <a:r>
              <a:rPr lang="it-IT" dirty="0"/>
              <a:t>14</a:t>
            </a:r>
            <a:r>
              <a:rPr lang="sv-SE" dirty="0"/>
              <a:t>.30</a:t>
            </a:r>
            <a:br>
              <a:rPr lang="sv-SE" dirty="0"/>
            </a:br>
            <a:r>
              <a:rPr lang="sv-SE" dirty="0"/>
              <a:t>pus</a:t>
            </a:r>
            <a:r>
              <a:rPr lang="lt-LT" dirty="0"/>
              <a:t>ę trečios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94FA89D-7205-BAB5-70DB-E7F02FCA31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3269" y="114252"/>
            <a:ext cx="8663503" cy="6743748"/>
          </a:xfrm>
        </p:spPr>
      </p:pic>
    </p:spTree>
    <p:extLst>
      <p:ext uri="{BB962C8B-B14F-4D97-AF65-F5344CB8AC3E}">
        <p14:creationId xmlns:p14="http://schemas.microsoft.com/office/powerpoint/2010/main" val="834347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91DFC-EF73-031E-0AE7-6EACB2C9C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240C3FE-64C7-D3EF-FC11-B6F0456A95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1098" y="442010"/>
            <a:ext cx="8645298" cy="5717052"/>
          </a:xfrm>
        </p:spPr>
      </p:pic>
    </p:spTree>
    <p:extLst>
      <p:ext uri="{BB962C8B-B14F-4D97-AF65-F5344CB8AC3E}">
        <p14:creationId xmlns:p14="http://schemas.microsoft.com/office/powerpoint/2010/main" val="725836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A5E31-3F86-9C9D-E104-1B1C8DD03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703" y="-286516"/>
            <a:ext cx="10515600" cy="1325563"/>
          </a:xfrm>
        </p:spPr>
        <p:txBody>
          <a:bodyPr/>
          <a:lstStyle/>
          <a:p>
            <a:r>
              <a:rPr lang="it-IT" dirty="0"/>
              <a:t>15h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E33161F-C952-02A3-7C74-D96246FC46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890" y="862109"/>
            <a:ext cx="10311502" cy="5810902"/>
          </a:xfrm>
        </p:spPr>
      </p:pic>
    </p:spTree>
    <p:extLst>
      <p:ext uri="{BB962C8B-B14F-4D97-AF65-F5344CB8AC3E}">
        <p14:creationId xmlns:p14="http://schemas.microsoft.com/office/powerpoint/2010/main" val="3258722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533B1-94B8-9D53-F0CF-4485E5A06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4D1EB85-FDCA-14E0-C8DC-273E7C9D87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9308" y="66753"/>
            <a:ext cx="6928168" cy="6791247"/>
          </a:xfrm>
        </p:spPr>
      </p:pic>
    </p:spTree>
    <p:extLst>
      <p:ext uri="{BB962C8B-B14F-4D97-AF65-F5344CB8AC3E}">
        <p14:creationId xmlns:p14="http://schemas.microsoft.com/office/powerpoint/2010/main" val="1983333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F2DFC-265B-A5C6-8D13-224286FA3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562E5EF7-1C0F-2B31-3AFA-8650A859DC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2904" y="620015"/>
            <a:ext cx="9063055" cy="6100471"/>
          </a:xfrm>
        </p:spPr>
      </p:pic>
    </p:spTree>
    <p:extLst>
      <p:ext uri="{BB962C8B-B14F-4D97-AF65-F5344CB8AC3E}">
        <p14:creationId xmlns:p14="http://schemas.microsoft.com/office/powerpoint/2010/main" val="2609477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45</Words>
  <Application>Microsoft Office PowerPoint</Application>
  <PresentationFormat>Widescreen</PresentationFormat>
  <Paragraphs>11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VI kartojimas</vt:lpstr>
      <vt:lpstr>Pronunciation</vt:lpstr>
      <vt:lpstr>PowerPoint Presentation</vt:lpstr>
      <vt:lpstr>PowerPoint Presentation</vt:lpstr>
      <vt:lpstr>17.30  pusę šeštos  14.30 pusę trečios</vt:lpstr>
      <vt:lpstr>PowerPoint Presentation</vt:lpstr>
      <vt:lpstr>15h</vt:lpstr>
      <vt:lpstr>PowerPoint Presentation</vt:lpstr>
      <vt:lpstr>PowerPoint Presentation</vt:lpstr>
      <vt:lpstr>PowerPoint Presentation</vt:lpstr>
      <vt:lpstr>Namų darbai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 kartojimas</dc:title>
  <dc:creator>Jurate Cibirkaite</dc:creator>
  <cp:lastModifiedBy>Jurate Cibirkaite</cp:lastModifiedBy>
  <cp:revision>2</cp:revision>
  <dcterms:created xsi:type="dcterms:W3CDTF">2023-07-03T11:20:30Z</dcterms:created>
  <dcterms:modified xsi:type="dcterms:W3CDTF">2023-07-03T21:14:15Z</dcterms:modified>
</cp:coreProperties>
</file>