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56" r:id="rId3"/>
    <p:sldId id="257" r:id="rId4"/>
    <p:sldId id="259" r:id="rId5"/>
    <p:sldId id="268" r:id="rId6"/>
    <p:sldId id="261" r:id="rId7"/>
    <p:sldId id="263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87"/>
    <p:restoredTop sz="94410"/>
  </p:normalViewPr>
  <p:slideViewPr>
    <p:cSldViewPr snapToGrid="0" snapToObjects="1">
      <p:cViewPr varScale="1">
        <p:scale>
          <a:sx n="83" d="100"/>
          <a:sy n="83" d="100"/>
        </p:scale>
        <p:origin x="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6f1a558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6f1a558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6f1a558fb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6f1a558fb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6f1a558fb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6f1a558fb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6f1a558fb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6f1a558fb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16f1a558fb_0_10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t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6f1a558fb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6f1a558fb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70cd747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70cd747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871175" y="368193"/>
            <a:ext cx="7772400" cy="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" sz="4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Minkštumo ženklas</a:t>
            </a:r>
            <a:endParaRPr sz="44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1556975" y="1505667"/>
            <a:ext cx="6400800" cy="30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/>
            <a:r>
              <a:rPr lang="en-US" b="1" i="1" dirty="0" err="1">
                <a:solidFill>
                  <a:srgbClr val="000000"/>
                </a:solidFill>
              </a:rPr>
              <a:t>Alltid</a:t>
            </a:r>
            <a:r>
              <a:rPr lang="en-US" b="1" i="1" dirty="0">
                <a:solidFill>
                  <a:srgbClr val="000000"/>
                </a:solidFill>
              </a:rPr>
              <a:t> </a:t>
            </a:r>
            <a:r>
              <a:rPr lang="en-US" b="1" i="1" dirty="0" err="1">
                <a:solidFill>
                  <a:srgbClr val="000000"/>
                </a:solidFill>
              </a:rPr>
              <a:t>efter</a:t>
            </a:r>
            <a:r>
              <a:rPr lang="en-US" b="1" i="1" dirty="0">
                <a:solidFill>
                  <a:srgbClr val="000000"/>
                </a:solidFill>
              </a:rPr>
              <a:t> </a:t>
            </a:r>
            <a:r>
              <a:rPr lang="en-US" b="1" i="1" dirty="0" err="1">
                <a:solidFill>
                  <a:srgbClr val="000000"/>
                </a:solidFill>
              </a:rPr>
              <a:t>konsonant</a:t>
            </a:r>
            <a:r>
              <a:rPr lang="lt" b="1" i="1" dirty="0">
                <a:solidFill>
                  <a:srgbClr val="000000"/>
                </a:solidFill>
              </a:rPr>
              <a:t>:</a:t>
            </a:r>
            <a:endParaRPr b="1" i="1"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lt" dirty="0">
                <a:solidFill>
                  <a:srgbClr val="000000"/>
                </a:solidFill>
              </a:rPr>
              <a:t>šauk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>
                <a:solidFill>
                  <a:srgbClr val="000000"/>
                </a:solidFill>
              </a:rPr>
              <a:t>a, š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>
                <a:solidFill>
                  <a:srgbClr val="000000"/>
                </a:solidFill>
              </a:rPr>
              <a:t>andien, žal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>
                <a:solidFill>
                  <a:srgbClr val="000000"/>
                </a:solidFill>
              </a:rPr>
              <a:t>as, 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lt" dirty="0">
                <a:solidFill>
                  <a:srgbClr val="000000"/>
                </a:solidFill>
              </a:rPr>
              <a:t>val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>
                <a:solidFill>
                  <a:srgbClr val="000000"/>
                </a:solidFill>
              </a:rPr>
              <a:t>o, aštuon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>
                <a:solidFill>
                  <a:srgbClr val="000000"/>
                </a:solidFill>
              </a:rPr>
              <a:t>olika, pusė veln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>
                <a:solidFill>
                  <a:srgbClr val="000000"/>
                </a:solidFill>
              </a:rPr>
              <a:t>o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lt" dirty="0">
                <a:solidFill>
                  <a:srgbClr val="000000"/>
                </a:solidFill>
              </a:rPr>
              <a:t>Viln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>
                <a:solidFill>
                  <a:srgbClr val="000000"/>
                </a:solidFill>
              </a:rPr>
              <a:t>us, puodel</a:t>
            </a:r>
            <a:r>
              <a:rPr lang="lt" dirty="0">
                <a:solidFill>
                  <a:srgbClr val="FF0000"/>
                </a:solidFill>
              </a:rPr>
              <a:t>i</a:t>
            </a:r>
            <a:r>
              <a:rPr lang="lt" dirty="0">
                <a:solidFill>
                  <a:srgbClr val="000000"/>
                </a:solidFill>
              </a:rPr>
              <a:t>u, ga</a:t>
            </a:r>
            <a:r>
              <a:rPr lang="lt" dirty="0">
                <a:solidFill>
                  <a:srgbClr val="FF0000"/>
                </a:solidFill>
              </a:rPr>
              <a:t>l</a:t>
            </a:r>
            <a:r>
              <a:rPr lang="lt" dirty="0">
                <a:solidFill>
                  <a:srgbClr val="000000"/>
                </a:solidFill>
              </a:rPr>
              <a:t>iu, 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A7ADEF-78EC-B14C-B065-A580B4A66F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mtClean="0"/>
              <a:t>1</a:t>
            </a:fld>
            <a:endParaRPr lang="l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/>
              <a:t>Diktantas</a:t>
            </a:r>
            <a:endParaRPr sz="300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/>
              <a:t>1.k_aulė, lėk_au, skaič_us, vyšn__, šauk__, lauk__ (</a:t>
            </a:r>
            <a:r>
              <a:rPr lang="lt" sz="1200" dirty="0"/>
              <a:t>väntar</a:t>
            </a:r>
            <a:r>
              <a:rPr lang="lt" sz="2400" dirty="0"/>
              <a:t>), nor__, sūr__, ž__ri, kok__, sr__ba, </a:t>
            </a:r>
            <a:endParaRPr sz="24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/>
              <a:t>2.lietuv_ai, obuol_ai, gabalėl__, vokieč___ , plauk___ (</a:t>
            </a:r>
            <a:r>
              <a:rPr lang="lt" sz="1200" dirty="0"/>
              <a:t>hår</a:t>
            </a:r>
            <a:r>
              <a:rPr lang="lt" sz="2400" dirty="0"/>
              <a:t>), gal__, gal__, anglišk__, b__gta,puik__,puik___, </a:t>
            </a:r>
            <a:endParaRPr sz="24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/>
              <a:t>3.p__tūs, kel___ti, p__nas, , Viln__je, gabalėl__, ąž__las, nam__, </a:t>
            </a:r>
            <a:endParaRPr sz="24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2400" dirty="0"/>
              <a:t>val__, š___kštas, v__kas, reng__si, iš__na.</a:t>
            </a:r>
            <a:endParaRPr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1DA6B8-8383-464E-B052-969C70B576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mtClean="0"/>
              <a:t>2</a:t>
            </a:fld>
            <a:endParaRPr lang="l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Veiksmažodžiai, verb</a:t>
            </a:r>
            <a:endParaRPr dirty="0"/>
          </a:p>
        </p:txBody>
      </p:sp>
      <p:sp>
        <p:nvSpPr>
          <p:cNvPr id="148" name="Google Shape;148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2800" dirty="0">
                <a:solidFill>
                  <a:schemeClr val="tx1"/>
                </a:solidFill>
              </a:rPr>
              <a:t>1. Albinas Petraitis yra stambus ir tvirtas vyras. </a:t>
            </a:r>
            <a:endParaRPr sz="28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2800" dirty="0">
                <a:solidFill>
                  <a:schemeClr val="tx1"/>
                </a:solidFill>
              </a:rPr>
              <a:t>2. Pusryčius pradeda nuo virto kiaušinio ir riekelės juodos duonos.</a:t>
            </a:r>
            <a:endParaRPr sz="280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2800" dirty="0">
                <a:solidFill>
                  <a:schemeClr val="tx1"/>
                </a:solidFill>
              </a:rPr>
              <a:t>3. Priešpiečius jis paprastai valgo valgykloje darbe. </a:t>
            </a:r>
            <a:endParaRPr sz="280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2800" dirty="0">
                <a:solidFill>
                  <a:schemeClr val="tx1"/>
                </a:solidFill>
              </a:rPr>
              <a:t>4. Antrą valandą jis geria </a:t>
            </a:r>
            <a:r>
              <a:rPr lang="lt" sz="2800" u="sng" dirty="0">
                <a:solidFill>
                  <a:schemeClr val="tx1"/>
                </a:solidFill>
              </a:rPr>
              <a:t>kavą </a:t>
            </a:r>
            <a:r>
              <a:rPr lang="lt" sz="2800" dirty="0">
                <a:solidFill>
                  <a:schemeClr val="tx1"/>
                </a:solidFill>
              </a:rPr>
              <a:t>su </a:t>
            </a:r>
            <a:r>
              <a:rPr lang="lt" sz="2800" u="sng" dirty="0">
                <a:solidFill>
                  <a:schemeClr val="tx1"/>
                </a:solidFill>
              </a:rPr>
              <a:t>sausainiais</a:t>
            </a:r>
            <a:r>
              <a:rPr lang="lt" sz="2800" dirty="0">
                <a:solidFill>
                  <a:schemeClr val="tx1"/>
                </a:solidFill>
              </a:rPr>
              <a:t>.</a:t>
            </a:r>
            <a:endParaRPr sz="280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2800" dirty="0">
                <a:solidFill>
                  <a:schemeClr val="tx1"/>
                </a:solidFill>
              </a:rPr>
              <a:t>5. Po to sėdasi prie televizoriaus.</a:t>
            </a:r>
            <a:endParaRPr sz="280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2800" dirty="0">
                <a:solidFill>
                  <a:schemeClr val="tx1"/>
                </a:solidFill>
              </a:rPr>
              <a:t>6. Kartais užkanda </a:t>
            </a:r>
            <a:r>
              <a:rPr lang="lt" sz="2800" u="sng" dirty="0">
                <a:solidFill>
                  <a:schemeClr val="tx1"/>
                </a:solidFill>
              </a:rPr>
              <a:t>čipsų </a:t>
            </a:r>
            <a:r>
              <a:rPr lang="lt" sz="2800" dirty="0">
                <a:solidFill>
                  <a:schemeClr val="tx1"/>
                </a:solidFill>
              </a:rPr>
              <a:t>arba </a:t>
            </a:r>
            <a:r>
              <a:rPr lang="lt" sz="2800" u="sng" dirty="0">
                <a:solidFill>
                  <a:schemeClr val="tx1"/>
                </a:solidFill>
              </a:rPr>
              <a:t>riešutų</a:t>
            </a:r>
            <a:r>
              <a:rPr lang="lt" sz="2800" dirty="0">
                <a:solidFill>
                  <a:schemeClr val="tx1"/>
                </a:solidFill>
              </a:rPr>
              <a:t>.</a:t>
            </a:r>
            <a:endParaRPr sz="28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F9662B-1B5F-AF46-A5AE-E33AE0C861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mtClean="0"/>
              <a:t>3</a:t>
            </a:fld>
            <a:endParaRPr lang="l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F5283-D3E4-144E-BAE1-DA0740933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9628"/>
            <a:ext cx="7772400" cy="1102500"/>
          </a:xfrm>
        </p:spPr>
        <p:txBody>
          <a:bodyPr/>
          <a:lstStyle/>
          <a:p>
            <a:r>
              <a:rPr lang="lt-LT" dirty="0"/>
              <a:t>Laikas ir ryto rutina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3099C-C64E-F04B-A981-B52E92B53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232128"/>
            <a:ext cx="7772400" cy="3468661"/>
          </a:xfrm>
        </p:spPr>
        <p:txBody>
          <a:bodyPr/>
          <a:lstStyle/>
          <a:p>
            <a:pPr marL="342900" lvl="0" indent="-342900" algn="l"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lt-LT" sz="2400" dirty="0">
                <a:solidFill>
                  <a:schemeClr val="tx1"/>
                </a:solidFill>
              </a:rPr>
              <a:t>- Kada suskamba žadintuvas?</a:t>
            </a:r>
          </a:p>
          <a:p>
            <a:pPr marL="342900" lvl="0" indent="-342900" algn="l">
              <a:buClr>
                <a:schemeClr val="dk1"/>
              </a:buClr>
              <a:buFont typeface="Arial"/>
              <a:buChar char="•"/>
            </a:pPr>
            <a:r>
              <a:rPr lang="lt-LT" sz="2400" dirty="0">
                <a:solidFill>
                  <a:schemeClr val="tx1"/>
                </a:solidFill>
              </a:rPr>
              <a:t> - Septintą valandą.</a:t>
            </a:r>
          </a:p>
          <a:p>
            <a:pPr marL="342900" lvl="0" indent="-342900" algn="l">
              <a:buClr>
                <a:schemeClr val="dk1"/>
              </a:buClr>
              <a:buFont typeface="Arial"/>
              <a:buChar char="•"/>
            </a:pPr>
            <a:endParaRPr lang="lt-LT" sz="2000" dirty="0">
              <a:solidFill>
                <a:schemeClr val="tx1"/>
              </a:solidFill>
            </a:endParaRPr>
          </a:p>
          <a:p>
            <a:pPr marL="342900" lvl="0" indent="-342900" algn="l">
              <a:buClr>
                <a:schemeClr val="dk1"/>
              </a:buClr>
              <a:buFont typeface="Arial"/>
              <a:buChar char="•"/>
            </a:pPr>
            <a:r>
              <a:rPr lang="lt-LT" sz="2400" dirty="0">
                <a:solidFill>
                  <a:schemeClr val="tx1"/>
                </a:solidFill>
              </a:rPr>
              <a:t>- Kelintą valandą eini miegoti?</a:t>
            </a:r>
          </a:p>
          <a:p>
            <a:pPr marL="342900" lvl="0" indent="-342900" algn="l">
              <a:buClr>
                <a:schemeClr val="dk1"/>
              </a:buClr>
              <a:buFont typeface="Arial"/>
              <a:buChar char="•"/>
            </a:pPr>
            <a:r>
              <a:rPr lang="lt-LT" sz="2400" dirty="0">
                <a:solidFill>
                  <a:schemeClr val="tx1"/>
                </a:solidFill>
              </a:rPr>
              <a:t>- Dešimtą valandą.</a:t>
            </a:r>
          </a:p>
          <a:p>
            <a:pPr marL="342900" lvl="0" indent="-342900" algn="l">
              <a:buClr>
                <a:schemeClr val="dk1"/>
              </a:buClr>
              <a:buFont typeface="Arial"/>
              <a:buChar char="•"/>
            </a:pPr>
            <a:endParaRPr lang="lt-LT" sz="2000" dirty="0">
              <a:solidFill>
                <a:schemeClr val="tx1"/>
              </a:solidFill>
            </a:endParaRPr>
          </a:p>
          <a:p>
            <a:pPr marL="342900" lvl="0" indent="-342900" algn="l">
              <a:buClr>
                <a:schemeClr val="dk1"/>
              </a:buClr>
              <a:buFont typeface="Arial"/>
              <a:buChar char="•"/>
            </a:pPr>
            <a:r>
              <a:rPr lang="lt-LT" sz="2400" dirty="0">
                <a:solidFill>
                  <a:schemeClr val="tx1"/>
                </a:solidFill>
              </a:rPr>
              <a:t>- Kada valgai pietus?</a:t>
            </a:r>
          </a:p>
          <a:p>
            <a:pPr marL="342900" lvl="0" indent="-342900" algn="l">
              <a:buClr>
                <a:schemeClr val="dk1"/>
              </a:buClr>
              <a:buFont typeface="Arial"/>
              <a:buChar char="•"/>
            </a:pPr>
            <a:r>
              <a:rPr lang="lt-LT" sz="2400" dirty="0">
                <a:solidFill>
                  <a:schemeClr val="tx1"/>
                </a:solidFill>
              </a:rPr>
              <a:t>- Antrą valandą.</a:t>
            </a:r>
          </a:p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FF8FA-C9D5-204E-AF83-E54E9E0D02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mtClean="0"/>
              <a:t>4</a:t>
            </a:fld>
            <a:endParaRPr lang="lt"/>
          </a:p>
        </p:txBody>
      </p:sp>
    </p:spTree>
    <p:extLst>
      <p:ext uri="{BB962C8B-B14F-4D97-AF65-F5344CB8AC3E}">
        <p14:creationId xmlns:p14="http://schemas.microsoft.com/office/powerpoint/2010/main" val="124662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Tomo rytas</a:t>
            </a:r>
            <a:endParaRPr dirty="0"/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just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Pirmadienio rytas.</a:t>
            </a:r>
            <a:r>
              <a:rPr lang="lt" sz="1800" b="1" dirty="0"/>
              <a:t> 7 valandą</a:t>
            </a:r>
            <a:r>
              <a:rPr lang="lt" sz="1800" dirty="0"/>
              <a:t> suskamba žadintuvas.</a:t>
            </a:r>
            <a:endParaRPr sz="1800" dirty="0"/>
          </a:p>
          <a:p>
            <a:pPr marL="342900" lvl="0" indent="-139700" algn="just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Tomas prabunda ir atsikelia. Jis </a:t>
            </a:r>
            <a:r>
              <a:rPr lang="lt" sz="1800" b="1" dirty="0"/>
              <a:t>visada</a:t>
            </a:r>
            <a:r>
              <a:rPr lang="lt" sz="1800" dirty="0"/>
              <a:t> keliasi </a:t>
            </a:r>
            <a:r>
              <a:rPr lang="lt" sz="1800" b="1" dirty="0"/>
              <a:t>septintą valandą</a:t>
            </a:r>
            <a:r>
              <a:rPr lang="lt" sz="1800" dirty="0"/>
              <a:t>, nes jis turi eiti į darbą.</a:t>
            </a:r>
            <a:endParaRPr sz="1800" dirty="0"/>
          </a:p>
          <a:p>
            <a:pPr marL="342900" lvl="0" indent="-139700" algn="just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b="1" dirty="0"/>
              <a:t>Iš pradžių</a:t>
            </a:r>
            <a:r>
              <a:rPr lang="lt" sz="1800" dirty="0"/>
              <a:t> Tomas eina į dušą ir apsirengia. Yra</a:t>
            </a:r>
            <a:r>
              <a:rPr lang="lt" sz="1800" b="1" dirty="0"/>
              <a:t> 15 minučių po septintos.</a:t>
            </a:r>
            <a:endParaRPr sz="1800" b="1" dirty="0"/>
          </a:p>
          <a:p>
            <a:pPr marL="342900" lvl="0" indent="-139700">
              <a:buNone/>
            </a:pPr>
            <a:r>
              <a:rPr lang="lt" sz="1800" dirty="0"/>
              <a:t>Tomas eina į virtuvę ir valgo pusryčius. Jis valgo </a:t>
            </a:r>
            <a:r>
              <a:rPr lang="lt" sz="1800" b="1" dirty="0"/>
              <a:t>nedaug</a:t>
            </a:r>
            <a:r>
              <a:rPr lang="lt" sz="1800" dirty="0"/>
              <a:t>, nes nėra alkanas. Jis suvalgo tik </a:t>
            </a:r>
            <a:r>
              <a:rPr lang="lt-LT" sz="1800" dirty="0"/>
              <a:t>sumuštinį su sūriu ir išgeria puodelį arbatos. Jis </a:t>
            </a:r>
            <a:r>
              <a:rPr lang="lt-LT" sz="1800" b="1" dirty="0"/>
              <a:t>niekada </a:t>
            </a:r>
            <a:r>
              <a:rPr lang="lt-LT" sz="1800" dirty="0"/>
              <a:t>negeria kavos, nes jos nemėgsta. Tomas klausosi radijo. Jis </a:t>
            </a:r>
            <a:r>
              <a:rPr lang="lt-LT" sz="1800" b="1" dirty="0"/>
              <a:t>dažnai </a:t>
            </a:r>
            <a:r>
              <a:rPr lang="lt-LT" sz="1800" dirty="0"/>
              <a:t>klausosi naujienų rytais. </a:t>
            </a:r>
            <a:r>
              <a:rPr lang="lt-LT" sz="1800" b="1" dirty="0"/>
              <a:t>Kartais</a:t>
            </a:r>
            <a:r>
              <a:rPr lang="lt-LT" sz="1800" dirty="0"/>
              <a:t> jis žiūri televizorių arba skaito naujienas internete.</a:t>
            </a:r>
          </a:p>
          <a:p>
            <a:pPr marL="342900" lvl="0" indent="-139700">
              <a:buNone/>
            </a:pPr>
            <a:r>
              <a:rPr lang="lt-LT" sz="1800" dirty="0"/>
              <a:t> Dabar </a:t>
            </a:r>
            <a:r>
              <a:rPr lang="lt-LT" sz="1800" b="1" dirty="0"/>
              <a:t>pusė aštuonių</a:t>
            </a:r>
            <a:r>
              <a:rPr lang="lt-LT" sz="1800" dirty="0"/>
              <a:t>. Tomas apsivelka švarkelį ir išeina iš namų. Jis </a:t>
            </a:r>
            <a:r>
              <a:rPr lang="lt-LT" sz="1800" b="1" dirty="0"/>
              <a:t>paprastai</a:t>
            </a:r>
            <a:r>
              <a:rPr lang="lt-LT" sz="1800" dirty="0"/>
              <a:t> į darbą važiuoja automobiliu.</a:t>
            </a:r>
          </a:p>
          <a:p>
            <a:pPr marL="342900" lvl="0" indent="-139700" algn="just" rtl="0">
              <a:spcBef>
                <a:spcPts val="64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30F2F7-F74F-C348-8AB4-51A8CD702D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mtClean="0"/>
              <a:t>5</a:t>
            </a:fld>
            <a:endParaRPr lang="l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Berätta om Tomas morgon</a:t>
            </a:r>
            <a:endParaRPr dirty="0"/>
          </a:p>
        </p:txBody>
      </p:sp>
      <p:sp>
        <p:nvSpPr>
          <p:cNvPr id="174" name="Google Shape;174;p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/>
              <a:t>  suskamba žadintuvas, prabunda, eina į dušą, valgo pusryčius, nėra alkanas, suvalgo</a:t>
            </a:r>
            <a:r>
              <a:rPr lang="lt" sz="3000" dirty="0"/>
              <a:t>, </a:t>
            </a:r>
            <a:r>
              <a:rPr lang="lt" sz="2400" dirty="0"/>
              <a:t>išgeria, klausosi, žiūri, skaito,  </a:t>
            </a:r>
            <a:endParaRPr sz="24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/>
              <a:t>  apsivelka, važiuoja</a:t>
            </a:r>
            <a:endParaRPr sz="2400" dirty="0"/>
          </a:p>
          <a:p>
            <a:pPr marL="342900" lvl="0" indent="-1397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2400" dirty="0"/>
              <a:t> </a:t>
            </a:r>
            <a:endParaRPr sz="2400" dirty="0"/>
          </a:p>
          <a:p>
            <a:pPr marL="0" lvl="0" indent="0" algn="just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lt" sz="2400" i="1" dirty="0"/>
              <a:t>7.00, visada, iš pradžių, 7.15, nedaug, niekada, dažnai, kartais, 7.30, paprastai</a:t>
            </a:r>
            <a:endParaRPr sz="24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endParaRPr sz="30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3000" dirty="0"/>
              <a:t>  </a:t>
            </a:r>
            <a:endParaRPr sz="30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endParaRPr sz="3000" dirty="0"/>
          </a:p>
          <a:p>
            <a:pPr marL="342900" lvl="0" indent="-139700" algn="just" rtl="0">
              <a:spcBef>
                <a:spcPts val="640"/>
              </a:spcBef>
              <a:spcAft>
                <a:spcPts val="0"/>
              </a:spcAft>
              <a:buNone/>
            </a:pPr>
            <a:endParaRPr sz="2400" dirty="0"/>
          </a:p>
          <a:p>
            <a:pPr marL="342900" lvl="0" indent="-1397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7CBE3C-3565-AC46-B7D3-C5EB991AC4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mtClean="0"/>
              <a:t>6</a:t>
            </a:fld>
            <a:endParaRPr lang="l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Om dig själv</a:t>
            </a:r>
            <a:endParaRPr dirty="0"/>
          </a:p>
        </p:txBody>
      </p:sp>
      <p:sp>
        <p:nvSpPr>
          <p:cNvPr id="180" name="Google Shape;180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AutoNum type="arabicPeriod"/>
            </a:pPr>
            <a:r>
              <a:rPr lang="lt" sz="1800" dirty="0"/>
              <a:t>Kada tu atsikeli? </a:t>
            </a: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AutoNum type="arabicPeriod"/>
            </a:pPr>
            <a:r>
              <a:rPr lang="lt" sz="1800" dirty="0"/>
              <a:t>2. Ką veiki </a:t>
            </a:r>
            <a:r>
              <a:rPr lang="lt" sz="1800" b="1" dirty="0"/>
              <a:t>iš pradžių</a:t>
            </a:r>
            <a:r>
              <a:rPr lang="lt" sz="1800" dirty="0"/>
              <a:t>? </a:t>
            </a: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AutoNum type="arabicPeriod"/>
            </a:pPr>
            <a:r>
              <a:rPr lang="lt" sz="1800" dirty="0"/>
              <a:t>3. Ką veiki </a:t>
            </a:r>
            <a:r>
              <a:rPr lang="lt" sz="1800" b="1" dirty="0"/>
              <a:t>tuomet</a:t>
            </a:r>
            <a:r>
              <a:rPr lang="lt" sz="1800" dirty="0"/>
              <a:t>? </a:t>
            </a: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AutoNum type="arabicPeriod"/>
            </a:pPr>
            <a:r>
              <a:rPr lang="lt" sz="1800" dirty="0"/>
              <a:t>4. Kada tu valgai pusryčius? </a:t>
            </a:r>
            <a:endParaRPr sz="1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5. Ką tu valgai pusryčiams? </a:t>
            </a:r>
            <a:endParaRPr sz="1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6. Ką tu geri per pusryčius? </a:t>
            </a:r>
            <a:endParaRPr sz="1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7. Kas gamina pusryčius? </a:t>
            </a:r>
            <a:endParaRPr sz="1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8. Ką veiki po pusryčių? 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1800" dirty="0"/>
              <a:t>9. Kelintą valandą išeini iš namų? </a:t>
            </a:r>
            <a:endParaRPr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D4DD2B-C93B-A548-B2F6-100194768A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 smtClean="0"/>
              <a:t>7</a:t>
            </a:fld>
            <a:endParaRPr lang="l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479</Words>
  <Application>Microsoft Office PowerPoint</Application>
  <PresentationFormat>On-screen Show (16:9)</PresentationFormat>
  <Paragraphs>58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Simple Light</vt:lpstr>
      <vt:lpstr>Office Theme</vt:lpstr>
      <vt:lpstr>Minkštumo ženklas</vt:lpstr>
      <vt:lpstr>Diktantas</vt:lpstr>
      <vt:lpstr>Veiksmažodžiai, verb</vt:lpstr>
      <vt:lpstr>Laikas ir ryto rutina</vt:lpstr>
      <vt:lpstr>Tomo rytas</vt:lpstr>
      <vt:lpstr>Berätta om Tomas morgon</vt:lpstr>
      <vt:lpstr>Om dig själv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Minkštumo ženklas</dc:title>
  <dc:creator>Algintė Zilinskaitė</dc:creator>
  <cp:lastModifiedBy>Šiaurės Kryptimi</cp:lastModifiedBy>
  <cp:revision>10</cp:revision>
  <dcterms:modified xsi:type="dcterms:W3CDTF">2021-08-09T10:46:32Z</dcterms:modified>
</cp:coreProperties>
</file>